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Lst>
  <p:notesMasterIdLst>
    <p:notesMasterId r:id="rId53"/>
  </p:notesMasterIdLst>
  <p:sldIdLst>
    <p:sldId id="256" r:id="rId6"/>
    <p:sldId id="8450" r:id="rId7"/>
    <p:sldId id="11678" r:id="rId8"/>
    <p:sldId id="11675" r:id="rId9"/>
    <p:sldId id="8452" r:id="rId10"/>
    <p:sldId id="2087" r:id="rId11"/>
    <p:sldId id="4212" r:id="rId12"/>
    <p:sldId id="261" r:id="rId13"/>
    <p:sldId id="4303" r:id="rId14"/>
    <p:sldId id="4306" r:id="rId15"/>
    <p:sldId id="262" r:id="rId16"/>
    <p:sldId id="4302" r:id="rId17"/>
    <p:sldId id="11666" r:id="rId18"/>
    <p:sldId id="1920" r:id="rId19"/>
    <p:sldId id="1583" r:id="rId20"/>
    <p:sldId id="263" r:id="rId21"/>
    <p:sldId id="4307" r:id="rId22"/>
    <p:sldId id="4308" r:id="rId23"/>
    <p:sldId id="4301" r:id="rId24"/>
    <p:sldId id="11676" r:id="rId25"/>
    <p:sldId id="11677" r:id="rId26"/>
    <p:sldId id="4309" r:id="rId27"/>
    <p:sldId id="2067" r:id="rId28"/>
    <p:sldId id="4311" r:id="rId29"/>
    <p:sldId id="1888" r:id="rId30"/>
    <p:sldId id="1881" r:id="rId31"/>
    <p:sldId id="269" r:id="rId32"/>
    <p:sldId id="4305" r:id="rId33"/>
    <p:sldId id="11667" r:id="rId34"/>
    <p:sldId id="1886" r:id="rId35"/>
    <p:sldId id="3914" r:id="rId36"/>
    <p:sldId id="8471" r:id="rId37"/>
    <p:sldId id="8468" r:id="rId38"/>
    <p:sldId id="3915" r:id="rId39"/>
    <p:sldId id="8470" r:id="rId40"/>
    <p:sldId id="11670" r:id="rId41"/>
    <p:sldId id="8454" r:id="rId42"/>
    <p:sldId id="8455" r:id="rId43"/>
    <p:sldId id="8456" r:id="rId44"/>
    <p:sldId id="8457" r:id="rId45"/>
    <p:sldId id="8458" r:id="rId46"/>
    <p:sldId id="8459" r:id="rId47"/>
    <p:sldId id="8460" r:id="rId48"/>
    <p:sldId id="11671" r:id="rId49"/>
    <p:sldId id="11672" r:id="rId50"/>
    <p:sldId id="11673" r:id="rId51"/>
    <p:sldId id="1167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ADD6FF6-2D59-47F3-A3AA-39329CDB93A2}">
          <p14:sldIdLst>
            <p14:sldId id="256"/>
            <p14:sldId id="8450"/>
            <p14:sldId id="11678"/>
          </p14:sldIdLst>
        </p14:section>
        <p14:section name="Identity" id="{FCB501B4-39B9-C44C-B6D9-9CA6F4B5EC93}">
          <p14:sldIdLst>
            <p14:sldId id="11675"/>
            <p14:sldId id="8452"/>
            <p14:sldId id="2087"/>
            <p14:sldId id="4212"/>
            <p14:sldId id="261"/>
            <p14:sldId id="4303"/>
            <p14:sldId id="4306"/>
            <p14:sldId id="262"/>
            <p14:sldId id="4302"/>
            <p14:sldId id="11666"/>
            <p14:sldId id="1920"/>
            <p14:sldId id="1583"/>
            <p14:sldId id="263"/>
            <p14:sldId id="4307"/>
            <p14:sldId id="4308"/>
            <p14:sldId id="4301"/>
            <p14:sldId id="11676"/>
            <p14:sldId id="11677"/>
            <p14:sldId id="4309"/>
            <p14:sldId id="2067"/>
            <p14:sldId id="4311"/>
            <p14:sldId id="1888"/>
            <p14:sldId id="1881"/>
            <p14:sldId id="269"/>
            <p14:sldId id="4305"/>
            <p14:sldId id="11667"/>
            <p14:sldId id="1886"/>
          </p14:sldIdLst>
        </p14:section>
        <p14:section name="Devices" id="{5EFC452C-55A1-BA4A-BAB1-CEE41E413209}">
          <p14:sldIdLst>
            <p14:sldId id="3914"/>
            <p14:sldId id="8471"/>
            <p14:sldId id="8468"/>
            <p14:sldId id="3915"/>
            <p14:sldId id="8470"/>
            <p14:sldId id="11670"/>
            <p14:sldId id="8454"/>
            <p14:sldId id="8455"/>
            <p14:sldId id="8456"/>
            <p14:sldId id="8457"/>
            <p14:sldId id="8458"/>
            <p14:sldId id="8459"/>
            <p14:sldId id="8460"/>
          </p14:sldIdLst>
        </p14:section>
        <p14:section name="WVD" id="{4AA06FC8-1CCE-A847-87CD-66D507BDF31F}">
          <p14:sldIdLst>
            <p14:sldId id="11671"/>
            <p14:sldId id="11672"/>
            <p14:sldId id="11673"/>
            <p14:sldId id="116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Stegink" initials="BS" lastIdx="1" clrIdx="0">
    <p:extLst>
      <p:ext uri="{19B8F6BF-5375-455C-9EA6-DF929625EA0E}">
        <p15:presenceInfo xmlns:p15="http://schemas.microsoft.com/office/powerpoint/2012/main" userId="S::bstegink@intelligink.com::bba285e7-c67a-4500-889f-9795828fa2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33392-7914-1A4C-A228-A14E4349191B}" v="114" dt="2020-10-26T18:22:32.6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67" autoAdjust="0"/>
    <p:restoredTop sz="77845" autoAdjust="0"/>
  </p:normalViewPr>
  <p:slideViewPr>
    <p:cSldViewPr snapToGrid="0">
      <p:cViewPr varScale="1">
        <p:scale>
          <a:sx n="135" d="100"/>
          <a:sy n="135" d="100"/>
        </p:scale>
        <p:origin x="2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Stegink" userId="bba285e7-c67a-4500-889f-9795828fa283" providerId="ADAL" clId="{74C96501-2234-9845-A9D0-BA021943BBF7}"/>
    <pc:docChg chg="modSld">
      <pc:chgData name="Ben Stegink" userId="bba285e7-c67a-4500-889f-9795828fa283" providerId="ADAL" clId="{74C96501-2234-9845-A9D0-BA021943BBF7}" dt="2019-09-30T00:34:17.219" v="11" actId="13926"/>
      <pc:docMkLst>
        <pc:docMk/>
      </pc:docMkLst>
      <pc:sldChg chg="modSp">
        <pc:chgData name="Ben Stegink" userId="bba285e7-c67a-4500-889f-9795828fa283" providerId="ADAL" clId="{74C96501-2234-9845-A9D0-BA021943BBF7}" dt="2019-09-30T00:34:17.219" v="11" actId="13926"/>
        <pc:sldMkLst>
          <pc:docMk/>
          <pc:sldMk cId="250834544" sldId="8450"/>
        </pc:sldMkLst>
        <pc:graphicFrameChg chg="modGraphic">
          <ac:chgData name="Ben Stegink" userId="bba285e7-c67a-4500-889f-9795828fa283" providerId="ADAL" clId="{74C96501-2234-9845-A9D0-BA021943BBF7}" dt="2019-09-30T00:34:17.219" v="11" actId="13926"/>
          <ac:graphicFrameMkLst>
            <pc:docMk/>
            <pc:sldMk cId="250834544" sldId="8450"/>
            <ac:graphicFrameMk id="5" creationId="{82E4C931-071C-4B8E-BE3B-103DB7CE59A9}"/>
          </ac:graphicFrameMkLst>
        </pc:graphicFrameChg>
      </pc:sldChg>
    </pc:docChg>
  </pc:docChgLst>
  <pc:docChgLst>
    <pc:chgData name="Ben Stegink" userId="bba285e7-c67a-4500-889f-9795828fa283" providerId="ADAL" clId="{01833392-7914-1A4C-A228-A14E4349191B}"/>
    <pc:docChg chg="custSel addSld delSld modSld sldOrd modSection">
      <pc:chgData name="Ben Stegink" userId="bba285e7-c67a-4500-889f-9795828fa283" providerId="ADAL" clId="{01833392-7914-1A4C-A228-A14E4349191B}" dt="2020-10-26T18:22:32.646" v="238"/>
      <pc:docMkLst>
        <pc:docMk/>
      </pc:docMkLst>
      <pc:sldChg chg="modSp mod">
        <pc:chgData name="Ben Stegink" userId="bba285e7-c67a-4500-889f-9795828fa283" providerId="ADAL" clId="{01833392-7914-1A4C-A228-A14E4349191B}" dt="2020-10-26T18:21:19.492" v="237" actId="20577"/>
        <pc:sldMkLst>
          <pc:docMk/>
          <pc:sldMk cId="3866581655" sldId="256"/>
        </pc:sldMkLst>
        <pc:spChg chg="mod">
          <ac:chgData name="Ben Stegink" userId="bba285e7-c67a-4500-889f-9795828fa283" providerId="ADAL" clId="{01833392-7914-1A4C-A228-A14E4349191B}" dt="2020-10-26T18:21:19.492" v="237" actId="20577"/>
          <ac:spMkLst>
            <pc:docMk/>
            <pc:sldMk cId="3866581655" sldId="256"/>
            <ac:spMk id="2" creationId="{B2573FCA-E1B1-426F-A1FE-07637B3CCD48}"/>
          </ac:spMkLst>
        </pc:spChg>
      </pc:sldChg>
      <pc:sldChg chg="del mod modShow">
        <pc:chgData name="Ben Stegink" userId="bba285e7-c67a-4500-889f-9795828fa283" providerId="ADAL" clId="{01833392-7914-1A4C-A228-A14E4349191B}" dt="2020-10-23T21:04:21.553" v="235" actId="2696"/>
        <pc:sldMkLst>
          <pc:docMk/>
          <pc:sldMk cId="3183876216" sldId="2071"/>
        </pc:sldMkLst>
      </pc:sldChg>
      <pc:sldChg chg="modSp mod">
        <pc:chgData name="Ben Stegink" userId="bba285e7-c67a-4500-889f-9795828fa283" providerId="ADAL" clId="{01833392-7914-1A4C-A228-A14E4349191B}" dt="2020-10-23T20:38:23.642" v="110" actId="1076"/>
        <pc:sldMkLst>
          <pc:docMk/>
          <pc:sldMk cId="3754604540" sldId="2087"/>
        </pc:sldMkLst>
        <pc:spChg chg="mod">
          <ac:chgData name="Ben Stegink" userId="bba285e7-c67a-4500-889f-9795828fa283" providerId="ADAL" clId="{01833392-7914-1A4C-A228-A14E4349191B}" dt="2020-10-23T20:37:46.459" v="69" actId="255"/>
          <ac:spMkLst>
            <pc:docMk/>
            <pc:sldMk cId="3754604540" sldId="2087"/>
            <ac:spMk id="3" creationId="{B63EE402-82FF-4D0C-807D-91EAD9DE31D0}"/>
          </ac:spMkLst>
        </pc:spChg>
        <pc:spChg chg="mod">
          <ac:chgData name="Ben Stegink" userId="bba285e7-c67a-4500-889f-9795828fa283" providerId="ADAL" clId="{01833392-7914-1A4C-A228-A14E4349191B}" dt="2020-10-23T20:37:38.919" v="68" actId="20577"/>
          <ac:spMkLst>
            <pc:docMk/>
            <pc:sldMk cId="3754604540" sldId="2087"/>
            <ac:spMk id="4" creationId="{706A9AF2-21C6-4157-99E3-B41B0B8E4E20}"/>
          </ac:spMkLst>
        </pc:spChg>
        <pc:spChg chg="mod">
          <ac:chgData name="Ben Stegink" userId="bba285e7-c67a-4500-889f-9795828fa283" providerId="ADAL" clId="{01833392-7914-1A4C-A228-A14E4349191B}" dt="2020-10-23T20:38:09.161" v="75" actId="1076"/>
          <ac:spMkLst>
            <pc:docMk/>
            <pc:sldMk cId="3754604540" sldId="2087"/>
            <ac:spMk id="5" creationId="{E6BEC82E-B1ED-405B-AEB6-87F770658CE9}"/>
          </ac:spMkLst>
        </pc:spChg>
        <pc:spChg chg="mod">
          <ac:chgData name="Ben Stegink" userId="bba285e7-c67a-4500-889f-9795828fa283" providerId="ADAL" clId="{01833392-7914-1A4C-A228-A14E4349191B}" dt="2020-10-23T20:38:23.642" v="110" actId="1076"/>
          <ac:spMkLst>
            <pc:docMk/>
            <pc:sldMk cId="3754604540" sldId="2087"/>
            <ac:spMk id="6" creationId="{07BE3CB8-5296-4717-8F4E-E3ABA7593A3F}"/>
          </ac:spMkLst>
        </pc:spChg>
      </pc:sldChg>
      <pc:sldChg chg="modSp mod">
        <pc:chgData name="Ben Stegink" userId="bba285e7-c67a-4500-889f-9795828fa283" providerId="ADAL" clId="{01833392-7914-1A4C-A228-A14E4349191B}" dt="2020-10-23T21:01:01.988" v="197" actId="6549"/>
        <pc:sldMkLst>
          <pc:docMk/>
          <pc:sldMk cId="2585961988" sldId="3915"/>
        </pc:sldMkLst>
        <pc:spChg chg="mod">
          <ac:chgData name="Ben Stegink" userId="bba285e7-c67a-4500-889f-9795828fa283" providerId="ADAL" clId="{01833392-7914-1A4C-A228-A14E4349191B}" dt="2020-10-23T21:01:01.988" v="197" actId="6549"/>
          <ac:spMkLst>
            <pc:docMk/>
            <pc:sldMk cId="2585961988" sldId="3915"/>
            <ac:spMk id="23" creationId="{A70A9C6C-C3D4-3C49-A2B8-C7A16DF7C83E}"/>
          </ac:spMkLst>
        </pc:spChg>
      </pc:sldChg>
      <pc:sldChg chg="modSp del mod modShow modNotes">
        <pc:chgData name="Ben Stegink" userId="bba285e7-c67a-4500-889f-9795828fa283" providerId="ADAL" clId="{01833392-7914-1A4C-A228-A14E4349191B}" dt="2020-10-23T21:04:26.021" v="236" actId="2696"/>
        <pc:sldMkLst>
          <pc:docMk/>
          <pc:sldMk cId="3424959322" sldId="4234"/>
        </pc:sldMkLst>
        <pc:spChg chg="mod">
          <ac:chgData name="Ben Stegink" userId="bba285e7-c67a-4500-889f-9795828fa283" providerId="ADAL" clId="{01833392-7914-1A4C-A228-A14E4349191B}" dt="2020-10-23T20:57:11.882" v="194" actId="20577"/>
          <ac:spMkLst>
            <pc:docMk/>
            <pc:sldMk cId="3424959322" sldId="4234"/>
            <ac:spMk id="72" creationId="{AA6D23A0-50E3-4579-93FA-41E49D8E5386}"/>
          </ac:spMkLst>
        </pc:spChg>
      </pc:sldChg>
      <pc:sldChg chg="modSp mod">
        <pc:chgData name="Ben Stegink" userId="bba285e7-c67a-4500-889f-9795828fa283" providerId="ADAL" clId="{01833392-7914-1A4C-A228-A14E4349191B}" dt="2020-10-23T20:40:09.364" v="189" actId="113"/>
        <pc:sldMkLst>
          <pc:docMk/>
          <pc:sldMk cId="544937005" sldId="4306"/>
        </pc:sldMkLst>
        <pc:spChg chg="mod">
          <ac:chgData name="Ben Stegink" userId="bba285e7-c67a-4500-889f-9795828fa283" providerId="ADAL" clId="{01833392-7914-1A4C-A228-A14E4349191B}" dt="2020-10-23T20:40:09.364" v="189" actId="113"/>
          <ac:spMkLst>
            <pc:docMk/>
            <pc:sldMk cId="544937005" sldId="4306"/>
            <ac:spMk id="3" creationId="{3A3048BB-608F-4F42-9E47-D0939960C189}"/>
          </ac:spMkLst>
        </pc:spChg>
      </pc:sldChg>
      <pc:sldChg chg="modSp mod">
        <pc:chgData name="Ben Stegink" userId="bba285e7-c67a-4500-889f-9795828fa283" providerId="ADAL" clId="{01833392-7914-1A4C-A228-A14E4349191B}" dt="2020-10-23T20:39:33.602" v="146" actId="14100"/>
        <pc:sldMkLst>
          <pc:docMk/>
          <pc:sldMk cId="3674023566" sldId="8452"/>
        </pc:sldMkLst>
        <pc:spChg chg="mod">
          <ac:chgData name="Ben Stegink" userId="bba285e7-c67a-4500-889f-9795828fa283" providerId="ADAL" clId="{01833392-7914-1A4C-A228-A14E4349191B}" dt="2020-10-23T20:39:33.602" v="146" actId="14100"/>
          <ac:spMkLst>
            <pc:docMk/>
            <pc:sldMk cId="3674023566" sldId="8452"/>
            <ac:spMk id="2" creationId="{9DE6E5BC-352D-6142-96C2-2F0EC788D9BE}"/>
          </ac:spMkLst>
        </pc:spChg>
      </pc:sldChg>
      <pc:sldChg chg="modNotes">
        <pc:chgData name="Ben Stegink" userId="bba285e7-c67a-4500-889f-9795828fa283" providerId="ADAL" clId="{01833392-7914-1A4C-A228-A14E4349191B}" dt="2020-10-26T18:22:32.646" v="238"/>
        <pc:sldMkLst>
          <pc:docMk/>
          <pc:sldMk cId="140457295" sldId="11667"/>
        </pc:sldMkLst>
      </pc:sldChg>
      <pc:sldChg chg="del mod modShow">
        <pc:chgData name="Ben Stegink" userId="bba285e7-c67a-4500-889f-9795828fa283" providerId="ADAL" clId="{01833392-7914-1A4C-A228-A14E4349191B}" dt="2020-10-23T21:04:21.553" v="235" actId="2696"/>
        <pc:sldMkLst>
          <pc:docMk/>
          <pc:sldMk cId="1978371889" sldId="11669"/>
        </pc:sldMkLst>
      </pc:sldChg>
      <pc:sldChg chg="ord">
        <pc:chgData name="Ben Stegink" userId="bba285e7-c67a-4500-889f-9795828fa283" providerId="ADAL" clId="{01833392-7914-1A4C-A228-A14E4349191B}" dt="2020-10-23T20:39:22.001" v="113" actId="20578"/>
        <pc:sldMkLst>
          <pc:docMk/>
          <pc:sldMk cId="2954149508" sldId="11675"/>
        </pc:sldMkLst>
      </pc:sldChg>
      <pc:sldChg chg="addSp new">
        <pc:chgData name="Ben Stegink" userId="bba285e7-c67a-4500-889f-9795828fa283" providerId="ADAL" clId="{01833392-7914-1A4C-A228-A14E4349191B}" dt="2020-10-23T20:53:34.688" v="191"/>
        <pc:sldMkLst>
          <pc:docMk/>
          <pc:sldMk cId="54647830" sldId="11678"/>
        </pc:sldMkLst>
        <pc:picChg chg="add">
          <ac:chgData name="Ben Stegink" userId="bba285e7-c67a-4500-889f-9795828fa283" providerId="ADAL" clId="{01833392-7914-1A4C-A228-A14E4349191B}" dt="2020-10-23T20:53:34.688" v="191"/>
          <ac:picMkLst>
            <pc:docMk/>
            <pc:sldMk cId="54647830" sldId="11678"/>
            <ac:picMk id="4" creationId="{D0E145EA-95EC-0345-A547-C78F67DBDECA}"/>
          </ac:picMkLst>
        </pc:picChg>
      </pc:sldChg>
      <pc:sldMasterChg chg="delSldLayout">
        <pc:chgData name="Ben Stegink" userId="bba285e7-c67a-4500-889f-9795828fa283" providerId="ADAL" clId="{01833392-7914-1A4C-A228-A14E4349191B}" dt="2020-10-23T21:03:53.879" v="234" actId="2696"/>
        <pc:sldMasterMkLst>
          <pc:docMk/>
          <pc:sldMasterMk cId="866912110" sldId="2147483714"/>
        </pc:sldMasterMkLst>
        <pc:sldLayoutChg chg="del">
          <pc:chgData name="Ben Stegink" userId="bba285e7-c67a-4500-889f-9795828fa283" providerId="ADAL" clId="{01833392-7914-1A4C-A228-A14E4349191B}" dt="2020-10-23T21:03:15.850" v="198" actId="2696"/>
          <pc:sldLayoutMkLst>
            <pc:docMk/>
            <pc:sldMasterMk cId="866912110" sldId="2147483714"/>
            <pc:sldLayoutMk cId="1112468057" sldId="2147483715"/>
          </pc:sldLayoutMkLst>
        </pc:sldLayoutChg>
        <pc:sldLayoutChg chg="del">
          <pc:chgData name="Ben Stegink" userId="bba285e7-c67a-4500-889f-9795828fa283" providerId="ADAL" clId="{01833392-7914-1A4C-A228-A14E4349191B}" dt="2020-10-23T21:03:15.952" v="217" actId="2696"/>
          <pc:sldLayoutMkLst>
            <pc:docMk/>
            <pc:sldMasterMk cId="866912110" sldId="2147483714"/>
            <pc:sldLayoutMk cId="3985354136" sldId="2147483716"/>
          </pc:sldLayoutMkLst>
        </pc:sldLayoutChg>
        <pc:sldLayoutChg chg="del">
          <pc:chgData name="Ben Stegink" userId="bba285e7-c67a-4500-889f-9795828fa283" providerId="ADAL" clId="{01833392-7914-1A4C-A228-A14E4349191B}" dt="2020-10-23T21:03:15.923" v="211" actId="2696"/>
          <pc:sldLayoutMkLst>
            <pc:docMk/>
            <pc:sldMasterMk cId="866912110" sldId="2147483714"/>
            <pc:sldLayoutMk cId="1921290525" sldId="2147483717"/>
          </pc:sldLayoutMkLst>
        </pc:sldLayoutChg>
        <pc:sldLayoutChg chg="del">
          <pc:chgData name="Ben Stegink" userId="bba285e7-c67a-4500-889f-9795828fa283" providerId="ADAL" clId="{01833392-7914-1A4C-A228-A14E4349191B}" dt="2020-10-23T21:03:15.879" v="202" actId="2696"/>
          <pc:sldLayoutMkLst>
            <pc:docMk/>
            <pc:sldMasterMk cId="866912110" sldId="2147483714"/>
            <pc:sldLayoutMk cId="1963459469" sldId="2147483718"/>
          </pc:sldLayoutMkLst>
        </pc:sldLayoutChg>
        <pc:sldLayoutChg chg="del">
          <pc:chgData name="Ben Stegink" userId="bba285e7-c67a-4500-889f-9795828fa283" providerId="ADAL" clId="{01833392-7914-1A4C-A228-A14E4349191B}" dt="2020-10-23T21:03:15.942" v="215" actId="2696"/>
          <pc:sldLayoutMkLst>
            <pc:docMk/>
            <pc:sldMasterMk cId="866912110" sldId="2147483714"/>
            <pc:sldLayoutMk cId="482964425" sldId="2147483719"/>
          </pc:sldLayoutMkLst>
        </pc:sldLayoutChg>
        <pc:sldLayoutChg chg="del">
          <pc:chgData name="Ben Stegink" userId="bba285e7-c67a-4500-889f-9795828fa283" providerId="ADAL" clId="{01833392-7914-1A4C-A228-A14E4349191B}" dt="2020-10-23T21:03:15.965" v="218" actId="2696"/>
          <pc:sldLayoutMkLst>
            <pc:docMk/>
            <pc:sldMasterMk cId="866912110" sldId="2147483714"/>
            <pc:sldLayoutMk cId="3167865328" sldId="2147483720"/>
          </pc:sldLayoutMkLst>
        </pc:sldLayoutChg>
        <pc:sldLayoutChg chg="del">
          <pc:chgData name="Ben Stegink" userId="bba285e7-c67a-4500-889f-9795828fa283" providerId="ADAL" clId="{01833392-7914-1A4C-A228-A14E4349191B}" dt="2020-10-23T21:03:15.899" v="206" actId="2696"/>
          <pc:sldLayoutMkLst>
            <pc:docMk/>
            <pc:sldMasterMk cId="866912110" sldId="2147483714"/>
            <pc:sldLayoutMk cId="2454787008" sldId="2147483721"/>
          </pc:sldLayoutMkLst>
        </pc:sldLayoutChg>
        <pc:sldLayoutChg chg="del">
          <pc:chgData name="Ben Stegink" userId="bba285e7-c67a-4500-889f-9795828fa283" providerId="ADAL" clId="{01833392-7914-1A4C-A228-A14E4349191B}" dt="2020-10-23T21:03:15.864" v="199" actId="2696"/>
          <pc:sldLayoutMkLst>
            <pc:docMk/>
            <pc:sldMasterMk cId="866912110" sldId="2147483714"/>
            <pc:sldLayoutMk cId="269473521" sldId="2147483722"/>
          </pc:sldLayoutMkLst>
        </pc:sldLayoutChg>
        <pc:sldLayoutChg chg="del">
          <pc:chgData name="Ben Stegink" userId="bba285e7-c67a-4500-889f-9795828fa283" providerId="ADAL" clId="{01833392-7914-1A4C-A228-A14E4349191B}" dt="2020-10-23T21:03:15.908" v="208" actId="2696"/>
          <pc:sldLayoutMkLst>
            <pc:docMk/>
            <pc:sldMasterMk cId="866912110" sldId="2147483714"/>
            <pc:sldLayoutMk cId="1007312940" sldId="2147483723"/>
          </pc:sldLayoutMkLst>
        </pc:sldLayoutChg>
        <pc:sldLayoutChg chg="del">
          <pc:chgData name="Ben Stegink" userId="bba285e7-c67a-4500-889f-9795828fa283" providerId="ADAL" clId="{01833392-7914-1A4C-A228-A14E4349191B}" dt="2020-10-23T21:03:15.903" v="207" actId="2696"/>
          <pc:sldLayoutMkLst>
            <pc:docMk/>
            <pc:sldMasterMk cId="866912110" sldId="2147483714"/>
            <pc:sldLayoutMk cId="741560489" sldId="2147483724"/>
          </pc:sldLayoutMkLst>
        </pc:sldLayoutChg>
        <pc:sldLayoutChg chg="del">
          <pc:chgData name="Ben Stegink" userId="bba285e7-c67a-4500-889f-9795828fa283" providerId="ADAL" clId="{01833392-7914-1A4C-A228-A14E4349191B}" dt="2020-10-23T21:03:15.918" v="210" actId="2696"/>
          <pc:sldLayoutMkLst>
            <pc:docMk/>
            <pc:sldMasterMk cId="866912110" sldId="2147483714"/>
            <pc:sldLayoutMk cId="1756018993" sldId="2147483725"/>
          </pc:sldLayoutMkLst>
        </pc:sldLayoutChg>
        <pc:sldLayoutChg chg="del">
          <pc:chgData name="Ben Stegink" userId="bba285e7-c67a-4500-889f-9795828fa283" providerId="ADAL" clId="{01833392-7914-1A4C-A228-A14E4349191B}" dt="2020-10-23T21:03:15.947" v="216" actId="2696"/>
          <pc:sldLayoutMkLst>
            <pc:docMk/>
            <pc:sldMasterMk cId="866912110" sldId="2147483714"/>
            <pc:sldLayoutMk cId="1295311537" sldId="2147483726"/>
          </pc:sldLayoutMkLst>
        </pc:sldLayoutChg>
        <pc:sldLayoutChg chg="del">
          <pc:chgData name="Ben Stegink" userId="bba285e7-c67a-4500-889f-9795828fa283" providerId="ADAL" clId="{01833392-7914-1A4C-A228-A14E4349191B}" dt="2020-10-23T21:03:15.894" v="205" actId="2696"/>
          <pc:sldLayoutMkLst>
            <pc:docMk/>
            <pc:sldMasterMk cId="866912110" sldId="2147483714"/>
            <pc:sldLayoutMk cId="4249356869" sldId="2147483727"/>
          </pc:sldLayoutMkLst>
        </pc:sldLayoutChg>
        <pc:sldLayoutChg chg="del">
          <pc:chgData name="Ben Stegink" userId="bba285e7-c67a-4500-889f-9795828fa283" providerId="ADAL" clId="{01833392-7914-1A4C-A228-A14E4349191B}" dt="2020-10-23T21:03:15.869" v="200" actId="2696"/>
          <pc:sldLayoutMkLst>
            <pc:docMk/>
            <pc:sldMasterMk cId="866912110" sldId="2147483714"/>
            <pc:sldLayoutMk cId="1406957426" sldId="2147483728"/>
          </pc:sldLayoutMkLst>
        </pc:sldLayoutChg>
        <pc:sldLayoutChg chg="del">
          <pc:chgData name="Ben Stegink" userId="bba285e7-c67a-4500-889f-9795828fa283" providerId="ADAL" clId="{01833392-7914-1A4C-A228-A14E4349191B}" dt="2020-10-23T21:03:15.889" v="204" actId="2696"/>
          <pc:sldLayoutMkLst>
            <pc:docMk/>
            <pc:sldMasterMk cId="866912110" sldId="2147483714"/>
            <pc:sldLayoutMk cId="3679149773" sldId="2147483729"/>
          </pc:sldLayoutMkLst>
        </pc:sldLayoutChg>
        <pc:sldLayoutChg chg="del">
          <pc:chgData name="Ben Stegink" userId="bba285e7-c67a-4500-889f-9795828fa283" providerId="ADAL" clId="{01833392-7914-1A4C-A228-A14E4349191B}" dt="2020-10-23T21:03:15.928" v="212" actId="2696"/>
          <pc:sldLayoutMkLst>
            <pc:docMk/>
            <pc:sldMasterMk cId="866912110" sldId="2147483714"/>
            <pc:sldLayoutMk cId="3678487793" sldId="2147483730"/>
          </pc:sldLayoutMkLst>
        </pc:sldLayoutChg>
        <pc:sldLayoutChg chg="del">
          <pc:chgData name="Ben Stegink" userId="bba285e7-c67a-4500-889f-9795828fa283" providerId="ADAL" clId="{01833392-7914-1A4C-A228-A14E4349191B}" dt="2020-10-23T21:03:15.874" v="201" actId="2696"/>
          <pc:sldLayoutMkLst>
            <pc:docMk/>
            <pc:sldMasterMk cId="866912110" sldId="2147483714"/>
            <pc:sldLayoutMk cId="700601329" sldId="2147483731"/>
          </pc:sldLayoutMkLst>
        </pc:sldLayoutChg>
        <pc:sldLayoutChg chg="del">
          <pc:chgData name="Ben Stegink" userId="bba285e7-c67a-4500-889f-9795828fa283" providerId="ADAL" clId="{01833392-7914-1A4C-A228-A14E4349191B}" dt="2020-10-23T21:03:15.990" v="219" actId="2696"/>
          <pc:sldLayoutMkLst>
            <pc:docMk/>
            <pc:sldMasterMk cId="866912110" sldId="2147483714"/>
            <pc:sldLayoutMk cId="699565235" sldId="2147483732"/>
          </pc:sldLayoutMkLst>
        </pc:sldLayoutChg>
        <pc:sldLayoutChg chg="del">
          <pc:chgData name="Ben Stegink" userId="bba285e7-c67a-4500-889f-9795828fa283" providerId="ADAL" clId="{01833392-7914-1A4C-A228-A14E4349191B}" dt="2020-10-23T21:03:15.884" v="203" actId="2696"/>
          <pc:sldLayoutMkLst>
            <pc:docMk/>
            <pc:sldMasterMk cId="866912110" sldId="2147483714"/>
            <pc:sldLayoutMk cId="755439815" sldId="2147483733"/>
          </pc:sldLayoutMkLst>
        </pc:sldLayoutChg>
        <pc:sldLayoutChg chg="del">
          <pc:chgData name="Ben Stegink" userId="bba285e7-c67a-4500-889f-9795828fa283" providerId="ADAL" clId="{01833392-7914-1A4C-A228-A14E4349191B}" dt="2020-10-23T21:03:15.913" v="209" actId="2696"/>
          <pc:sldLayoutMkLst>
            <pc:docMk/>
            <pc:sldMasterMk cId="866912110" sldId="2147483714"/>
            <pc:sldLayoutMk cId="144931073" sldId="2147483734"/>
          </pc:sldLayoutMkLst>
        </pc:sldLayoutChg>
        <pc:sldLayoutChg chg="del">
          <pc:chgData name="Ben Stegink" userId="bba285e7-c67a-4500-889f-9795828fa283" providerId="ADAL" clId="{01833392-7914-1A4C-A228-A14E4349191B}" dt="2020-10-23T21:03:15.932" v="213" actId="2696"/>
          <pc:sldLayoutMkLst>
            <pc:docMk/>
            <pc:sldMasterMk cId="866912110" sldId="2147483714"/>
            <pc:sldLayoutMk cId="822610675" sldId="2147483735"/>
          </pc:sldLayoutMkLst>
        </pc:sldLayoutChg>
        <pc:sldLayoutChg chg="del">
          <pc:chgData name="Ben Stegink" userId="bba285e7-c67a-4500-889f-9795828fa283" providerId="ADAL" clId="{01833392-7914-1A4C-A228-A14E4349191B}" dt="2020-10-23T21:03:15.937" v="214" actId="2696"/>
          <pc:sldLayoutMkLst>
            <pc:docMk/>
            <pc:sldMasterMk cId="866912110" sldId="2147483714"/>
            <pc:sldLayoutMk cId="3472876591" sldId="2147483736"/>
          </pc:sldLayoutMkLst>
        </pc:sldLayoutChg>
        <pc:sldLayoutChg chg="del">
          <pc:chgData name="Ben Stegink" userId="bba285e7-c67a-4500-889f-9795828fa283" providerId="ADAL" clId="{01833392-7914-1A4C-A228-A14E4349191B}" dt="2020-10-23T21:03:30.218" v="220" actId="2696"/>
          <pc:sldLayoutMkLst>
            <pc:docMk/>
            <pc:sldMasterMk cId="866912110" sldId="2147483714"/>
            <pc:sldLayoutMk cId="3490068335" sldId="2147483737"/>
          </pc:sldLayoutMkLst>
        </pc:sldLayoutChg>
        <pc:sldLayoutChg chg="del">
          <pc:chgData name="Ben Stegink" userId="bba285e7-c67a-4500-889f-9795828fa283" providerId="ADAL" clId="{01833392-7914-1A4C-A228-A14E4349191B}" dt="2020-10-23T21:03:30.232" v="222" actId="2696"/>
          <pc:sldLayoutMkLst>
            <pc:docMk/>
            <pc:sldMasterMk cId="866912110" sldId="2147483714"/>
            <pc:sldLayoutMk cId="16104105" sldId="2147483738"/>
          </pc:sldLayoutMkLst>
        </pc:sldLayoutChg>
        <pc:sldLayoutChg chg="del">
          <pc:chgData name="Ben Stegink" userId="bba285e7-c67a-4500-889f-9795828fa283" providerId="ADAL" clId="{01833392-7914-1A4C-A228-A14E4349191B}" dt="2020-10-23T21:03:30.227" v="221" actId="2696"/>
          <pc:sldLayoutMkLst>
            <pc:docMk/>
            <pc:sldMasterMk cId="866912110" sldId="2147483714"/>
            <pc:sldLayoutMk cId="2305201617" sldId="2147483739"/>
          </pc:sldLayoutMkLst>
        </pc:sldLayoutChg>
        <pc:sldLayoutChg chg="del">
          <pc:chgData name="Ben Stegink" userId="bba285e7-c67a-4500-889f-9795828fa283" providerId="ADAL" clId="{01833392-7914-1A4C-A228-A14E4349191B}" dt="2020-10-23T21:03:30.243" v="224" actId="2696"/>
          <pc:sldLayoutMkLst>
            <pc:docMk/>
            <pc:sldMasterMk cId="866912110" sldId="2147483714"/>
            <pc:sldLayoutMk cId="3301449803" sldId="2147483740"/>
          </pc:sldLayoutMkLst>
        </pc:sldLayoutChg>
        <pc:sldLayoutChg chg="del">
          <pc:chgData name="Ben Stegink" userId="bba285e7-c67a-4500-889f-9795828fa283" providerId="ADAL" clId="{01833392-7914-1A4C-A228-A14E4349191B}" dt="2020-10-23T21:03:30.239" v="223" actId="2696"/>
          <pc:sldLayoutMkLst>
            <pc:docMk/>
            <pc:sldMasterMk cId="866912110" sldId="2147483714"/>
            <pc:sldLayoutMk cId="2192592562" sldId="2147483741"/>
          </pc:sldLayoutMkLst>
        </pc:sldLayoutChg>
        <pc:sldLayoutChg chg="del">
          <pc:chgData name="Ben Stegink" userId="bba285e7-c67a-4500-889f-9795828fa283" providerId="ADAL" clId="{01833392-7914-1A4C-A228-A14E4349191B}" dt="2020-10-23T21:03:33.909" v="225" actId="2696"/>
          <pc:sldLayoutMkLst>
            <pc:docMk/>
            <pc:sldMasterMk cId="866912110" sldId="2147483714"/>
            <pc:sldLayoutMk cId="278613778" sldId="2147483742"/>
          </pc:sldLayoutMkLst>
        </pc:sldLayoutChg>
        <pc:sldLayoutChg chg="del">
          <pc:chgData name="Ben Stegink" userId="bba285e7-c67a-4500-889f-9795828fa283" providerId="ADAL" clId="{01833392-7914-1A4C-A228-A14E4349191B}" dt="2020-10-23T21:03:33.919" v="227" actId="2696"/>
          <pc:sldLayoutMkLst>
            <pc:docMk/>
            <pc:sldMasterMk cId="866912110" sldId="2147483714"/>
            <pc:sldLayoutMk cId="1310428132" sldId="2147483743"/>
          </pc:sldLayoutMkLst>
        </pc:sldLayoutChg>
        <pc:sldLayoutChg chg="del">
          <pc:chgData name="Ben Stegink" userId="bba285e7-c67a-4500-889f-9795828fa283" providerId="ADAL" clId="{01833392-7914-1A4C-A228-A14E4349191B}" dt="2020-10-23T21:03:33.929" v="229" actId="2696"/>
          <pc:sldLayoutMkLst>
            <pc:docMk/>
            <pc:sldMasterMk cId="866912110" sldId="2147483714"/>
            <pc:sldLayoutMk cId="785967040" sldId="2147483744"/>
          </pc:sldLayoutMkLst>
        </pc:sldLayoutChg>
        <pc:sldLayoutChg chg="del">
          <pc:chgData name="Ben Stegink" userId="bba285e7-c67a-4500-889f-9795828fa283" providerId="ADAL" clId="{01833392-7914-1A4C-A228-A14E4349191B}" dt="2020-10-23T21:03:33.915" v="226" actId="2696"/>
          <pc:sldLayoutMkLst>
            <pc:docMk/>
            <pc:sldMasterMk cId="866912110" sldId="2147483714"/>
            <pc:sldLayoutMk cId="3311254106" sldId="2147483745"/>
          </pc:sldLayoutMkLst>
        </pc:sldLayoutChg>
        <pc:sldLayoutChg chg="del">
          <pc:chgData name="Ben Stegink" userId="bba285e7-c67a-4500-889f-9795828fa283" providerId="ADAL" clId="{01833392-7914-1A4C-A228-A14E4349191B}" dt="2020-10-23T21:03:33.938" v="230" actId="2696"/>
          <pc:sldLayoutMkLst>
            <pc:docMk/>
            <pc:sldMasterMk cId="866912110" sldId="2147483714"/>
            <pc:sldLayoutMk cId="4014746460" sldId="2147483746"/>
          </pc:sldLayoutMkLst>
        </pc:sldLayoutChg>
        <pc:sldLayoutChg chg="del">
          <pc:chgData name="Ben Stegink" userId="bba285e7-c67a-4500-889f-9795828fa283" providerId="ADAL" clId="{01833392-7914-1A4C-A228-A14E4349191B}" dt="2020-10-23T21:03:33.925" v="228" actId="2696"/>
          <pc:sldLayoutMkLst>
            <pc:docMk/>
            <pc:sldMasterMk cId="866912110" sldId="2147483714"/>
            <pc:sldLayoutMk cId="2021509592" sldId="2147483747"/>
          </pc:sldLayoutMkLst>
        </pc:sldLayoutChg>
        <pc:sldLayoutChg chg="del">
          <pc:chgData name="Ben Stegink" userId="bba285e7-c67a-4500-889f-9795828fa283" providerId="ADAL" clId="{01833392-7914-1A4C-A228-A14E4349191B}" dt="2020-10-23T21:03:41.041" v="231" actId="2696"/>
          <pc:sldLayoutMkLst>
            <pc:docMk/>
            <pc:sldMasterMk cId="866912110" sldId="2147483714"/>
            <pc:sldLayoutMk cId="3768420250" sldId="2147483748"/>
          </pc:sldLayoutMkLst>
        </pc:sldLayoutChg>
        <pc:sldLayoutChg chg="del">
          <pc:chgData name="Ben Stegink" userId="bba285e7-c67a-4500-889f-9795828fa283" providerId="ADAL" clId="{01833392-7914-1A4C-A228-A14E4349191B}" dt="2020-10-23T21:03:45.441" v="232" actId="2696"/>
          <pc:sldLayoutMkLst>
            <pc:docMk/>
            <pc:sldMasterMk cId="866912110" sldId="2147483714"/>
            <pc:sldLayoutMk cId="1989169037" sldId="2147483749"/>
          </pc:sldLayoutMkLst>
        </pc:sldLayoutChg>
        <pc:sldLayoutChg chg="del">
          <pc:chgData name="Ben Stegink" userId="bba285e7-c67a-4500-889f-9795828fa283" providerId="ADAL" clId="{01833392-7914-1A4C-A228-A14E4349191B}" dt="2020-10-23T21:03:51.373" v="233" actId="2696"/>
          <pc:sldLayoutMkLst>
            <pc:docMk/>
            <pc:sldMasterMk cId="866912110" sldId="2147483714"/>
            <pc:sldLayoutMk cId="504681872" sldId="2147483751"/>
          </pc:sldLayoutMkLst>
        </pc:sldLayoutChg>
        <pc:sldLayoutChg chg="del">
          <pc:chgData name="Ben Stegink" userId="bba285e7-c67a-4500-889f-9795828fa283" providerId="ADAL" clId="{01833392-7914-1A4C-A228-A14E4349191B}" dt="2020-10-23T21:03:53.879" v="234" actId="2696"/>
          <pc:sldLayoutMkLst>
            <pc:docMk/>
            <pc:sldMasterMk cId="866912110" sldId="2147483714"/>
            <pc:sldLayoutMk cId="2453275975" sldId="2147483752"/>
          </pc:sldLayoutMkLst>
        </pc:sldLayoutChg>
      </pc:sldMasterChg>
    </pc:docChg>
  </pc:docChgLst>
  <pc:docChgLst>
    <pc:chgData name="Ben Stegink" userId="bba285e7-c67a-4500-889f-9795828fa283" providerId="ADAL" clId="{5F76C546-10C5-F34D-BAA5-A662139D9A82}"/>
    <pc:docChg chg="undo custSel addSld delSld modSld sldOrd delMainMaster modSection">
      <pc:chgData name="Ben Stegink" userId="bba285e7-c67a-4500-889f-9795828fa283" providerId="ADAL" clId="{5F76C546-10C5-F34D-BAA5-A662139D9A82}" dt="2019-09-29T20:44:55.468" v="109" actId="113"/>
      <pc:docMkLst>
        <pc:docMk/>
      </pc:docMkLst>
      <pc:sldChg chg="add">
        <pc:chgData name="Ben Stegink" userId="bba285e7-c67a-4500-889f-9795828fa283" providerId="ADAL" clId="{5F76C546-10C5-F34D-BAA5-A662139D9A82}" dt="2019-09-29T20:11:17.296" v="0"/>
        <pc:sldMkLst>
          <pc:docMk/>
          <pc:sldMk cId="2628506117" sldId="261"/>
        </pc:sldMkLst>
      </pc:sldChg>
      <pc:sldChg chg="add">
        <pc:chgData name="Ben Stegink" userId="bba285e7-c67a-4500-889f-9795828fa283" providerId="ADAL" clId="{5F76C546-10C5-F34D-BAA5-A662139D9A82}" dt="2019-09-29T20:11:17.296" v="0"/>
        <pc:sldMkLst>
          <pc:docMk/>
          <pc:sldMk cId="406061305" sldId="262"/>
        </pc:sldMkLst>
      </pc:sldChg>
      <pc:sldChg chg="add">
        <pc:chgData name="Ben Stegink" userId="bba285e7-c67a-4500-889f-9795828fa283" providerId="ADAL" clId="{5F76C546-10C5-F34D-BAA5-A662139D9A82}" dt="2019-09-29T20:11:17.296" v="0"/>
        <pc:sldMkLst>
          <pc:docMk/>
          <pc:sldMk cId="3345814625" sldId="263"/>
        </pc:sldMkLst>
      </pc:sldChg>
      <pc:sldChg chg="add">
        <pc:chgData name="Ben Stegink" userId="bba285e7-c67a-4500-889f-9795828fa283" providerId="ADAL" clId="{5F76C546-10C5-F34D-BAA5-A662139D9A82}" dt="2019-09-29T20:11:17.296" v="0"/>
        <pc:sldMkLst>
          <pc:docMk/>
          <pc:sldMk cId="2003831846" sldId="269"/>
        </pc:sldMkLst>
      </pc:sldChg>
      <pc:sldChg chg="modSp add del">
        <pc:chgData name="Ben Stegink" userId="bba285e7-c67a-4500-889f-9795828fa283" providerId="ADAL" clId="{5F76C546-10C5-F34D-BAA5-A662139D9A82}" dt="2019-09-29T20:37:23.199" v="82" actId="2696"/>
        <pc:sldMkLst>
          <pc:docMk/>
          <pc:sldMk cId="2448171414" sldId="272"/>
        </pc:sldMkLst>
        <pc:spChg chg="mod">
          <ac:chgData name="Ben Stegink" userId="bba285e7-c67a-4500-889f-9795828fa283" providerId="ADAL" clId="{5F76C546-10C5-F34D-BAA5-A662139D9A82}" dt="2019-09-29T20:37:08.683" v="79" actId="27636"/>
          <ac:spMkLst>
            <pc:docMk/>
            <pc:sldMk cId="2448171414" sldId="272"/>
            <ac:spMk id="2" creationId="{871E2FA3-EF5E-475F-B94A-F430CC01FB3D}"/>
          </ac:spMkLst>
        </pc:spChg>
      </pc:sldChg>
      <pc:sldChg chg="del ord">
        <pc:chgData name="Ben Stegink" userId="bba285e7-c67a-4500-889f-9795828fa283" providerId="ADAL" clId="{5F76C546-10C5-F34D-BAA5-A662139D9A82}" dt="2019-09-29T20:44:12.516" v="108" actId="2696"/>
        <pc:sldMkLst>
          <pc:docMk/>
          <pc:sldMk cId="1432899443" sldId="350"/>
        </pc:sldMkLst>
      </pc:sldChg>
      <pc:sldChg chg="del ord">
        <pc:chgData name="Ben Stegink" userId="bba285e7-c67a-4500-889f-9795828fa283" providerId="ADAL" clId="{5F76C546-10C5-F34D-BAA5-A662139D9A82}" dt="2019-09-29T20:44:12.448" v="107" actId="2696"/>
        <pc:sldMkLst>
          <pc:docMk/>
          <pc:sldMk cId="4062681236" sldId="366"/>
        </pc:sldMkLst>
      </pc:sldChg>
      <pc:sldChg chg="modSp add">
        <pc:chgData name="Ben Stegink" userId="bba285e7-c67a-4500-889f-9795828fa283" providerId="ADAL" clId="{5F76C546-10C5-F34D-BAA5-A662139D9A82}" dt="2019-09-29T20:11:17.685" v="1" actId="27636"/>
        <pc:sldMkLst>
          <pc:docMk/>
          <pc:sldMk cId="60597528" sldId="1583"/>
        </pc:sldMkLst>
        <pc:spChg chg="mod">
          <ac:chgData name="Ben Stegink" userId="bba285e7-c67a-4500-889f-9795828fa283" providerId="ADAL" clId="{5F76C546-10C5-F34D-BAA5-A662139D9A82}" dt="2019-09-29T20:11:17.685" v="1" actId="27636"/>
          <ac:spMkLst>
            <pc:docMk/>
            <pc:sldMk cId="60597528" sldId="1583"/>
            <ac:spMk id="86" creationId="{FFFF096D-A1AF-4600-BFF3-C182C38AD81B}"/>
          </ac:spMkLst>
        </pc:spChg>
      </pc:sldChg>
      <pc:sldChg chg="modSp ord">
        <pc:chgData name="Ben Stegink" userId="bba285e7-c67a-4500-889f-9795828fa283" providerId="ADAL" clId="{5F76C546-10C5-F34D-BAA5-A662139D9A82}" dt="2019-09-29T20:43:32.191" v="104"/>
        <pc:sldMkLst>
          <pc:docMk/>
          <pc:sldMk cId="4023532823" sldId="1679"/>
        </pc:sldMkLst>
        <pc:spChg chg="mod">
          <ac:chgData name="Ben Stegink" userId="bba285e7-c67a-4500-889f-9795828fa283" providerId="ADAL" clId="{5F76C546-10C5-F34D-BAA5-A662139D9A82}" dt="2019-09-29T20:43:18.314" v="103" actId="207"/>
          <ac:spMkLst>
            <pc:docMk/>
            <pc:sldMk cId="4023532823" sldId="1679"/>
            <ac:spMk id="19" creationId="{9C977BBB-F7B5-4DA9-A094-7F71CA68104E}"/>
          </ac:spMkLst>
        </pc:spChg>
      </pc:sldChg>
      <pc:sldChg chg="add ord">
        <pc:chgData name="Ben Stegink" userId="bba285e7-c67a-4500-889f-9795828fa283" providerId="ADAL" clId="{5F76C546-10C5-F34D-BAA5-A662139D9A82}" dt="2019-09-29T20:13:21.461" v="3"/>
        <pc:sldMkLst>
          <pc:docMk/>
          <pc:sldMk cId="1982750755" sldId="1881"/>
        </pc:sldMkLst>
      </pc:sldChg>
      <pc:sldChg chg="add">
        <pc:chgData name="Ben Stegink" userId="bba285e7-c67a-4500-889f-9795828fa283" providerId="ADAL" clId="{5F76C546-10C5-F34D-BAA5-A662139D9A82}" dt="2019-09-29T20:11:17.296" v="0"/>
        <pc:sldMkLst>
          <pc:docMk/>
          <pc:sldMk cId="2250181990" sldId="1886"/>
        </pc:sldMkLst>
      </pc:sldChg>
      <pc:sldChg chg="addSp delSp modSp mod ord setBg modClrScheme chgLayout">
        <pc:chgData name="Ben Stegink" userId="bba285e7-c67a-4500-889f-9795828fa283" providerId="ADAL" clId="{5F76C546-10C5-F34D-BAA5-A662139D9A82}" dt="2019-09-29T20:14:09.269" v="8" actId="207"/>
        <pc:sldMkLst>
          <pc:docMk/>
          <pc:sldMk cId="1492688831" sldId="1888"/>
        </pc:sldMkLst>
        <pc:spChg chg="mod ord">
          <ac:chgData name="Ben Stegink" userId="bba285e7-c67a-4500-889f-9795828fa283" providerId="ADAL" clId="{5F76C546-10C5-F34D-BAA5-A662139D9A82}" dt="2019-09-29T20:14:09.269" v="8" actId="207"/>
          <ac:spMkLst>
            <pc:docMk/>
            <pc:sldMk cId="1492688831" sldId="1888"/>
            <ac:spMk id="2" creationId="{2160042B-10DE-4871-BF42-6E5E0CE60C0C}"/>
          </ac:spMkLst>
        </pc:spChg>
        <pc:spChg chg="add del mod ord">
          <ac:chgData name="Ben Stegink" userId="bba285e7-c67a-4500-889f-9795828fa283" providerId="ADAL" clId="{5F76C546-10C5-F34D-BAA5-A662139D9A82}" dt="2019-09-29T20:13:41.991" v="5" actId="700"/>
          <ac:spMkLst>
            <pc:docMk/>
            <pc:sldMk cId="1492688831" sldId="1888"/>
            <ac:spMk id="7" creationId="{13C2C8D6-C4B3-E740-91AB-795CF5EC8C95}"/>
          </ac:spMkLst>
        </pc:spChg>
        <pc:spChg chg="add del mod ord">
          <ac:chgData name="Ben Stegink" userId="bba285e7-c67a-4500-889f-9795828fa283" providerId="ADAL" clId="{5F76C546-10C5-F34D-BAA5-A662139D9A82}" dt="2019-09-29T20:13:41.991" v="5" actId="700"/>
          <ac:spMkLst>
            <pc:docMk/>
            <pc:sldMk cId="1492688831" sldId="1888"/>
            <ac:spMk id="8" creationId="{BEF7ED44-F424-984B-BDF5-9C605DE0449D}"/>
          </ac:spMkLst>
        </pc:spChg>
        <pc:spChg chg="add del mod ord">
          <ac:chgData name="Ben Stegink" userId="bba285e7-c67a-4500-889f-9795828fa283" providerId="ADAL" clId="{5F76C546-10C5-F34D-BAA5-A662139D9A82}" dt="2019-09-29T20:13:41.991" v="5" actId="700"/>
          <ac:spMkLst>
            <pc:docMk/>
            <pc:sldMk cId="1492688831" sldId="1888"/>
            <ac:spMk id="9" creationId="{B29232E1-C9D0-D445-B0A0-73171EFE216F}"/>
          </ac:spMkLst>
        </pc:spChg>
        <pc:spChg chg="add del mod ord">
          <ac:chgData name="Ben Stegink" userId="bba285e7-c67a-4500-889f-9795828fa283" providerId="ADAL" clId="{5F76C546-10C5-F34D-BAA5-A662139D9A82}" dt="2019-09-29T20:13:41.991" v="5" actId="700"/>
          <ac:spMkLst>
            <pc:docMk/>
            <pc:sldMk cId="1492688831" sldId="1888"/>
            <ac:spMk id="10" creationId="{F07BCAA5-A191-054B-AD72-7D06F3C91D5F}"/>
          </ac:spMkLst>
        </pc:spChg>
        <pc:spChg chg="add del mod ord">
          <ac:chgData name="Ben Stegink" userId="bba285e7-c67a-4500-889f-9795828fa283" providerId="ADAL" clId="{5F76C546-10C5-F34D-BAA5-A662139D9A82}" dt="2019-09-29T20:13:41.991" v="5" actId="700"/>
          <ac:spMkLst>
            <pc:docMk/>
            <pc:sldMk cId="1492688831" sldId="1888"/>
            <ac:spMk id="11" creationId="{A6949D8E-CF3C-1041-A6B8-9E9F1139F455}"/>
          </ac:spMkLst>
        </pc:spChg>
        <pc:spChg chg="add del mod ord">
          <ac:chgData name="Ben Stegink" userId="bba285e7-c67a-4500-889f-9795828fa283" providerId="ADAL" clId="{5F76C546-10C5-F34D-BAA5-A662139D9A82}" dt="2019-09-29T20:13:41.991" v="5" actId="700"/>
          <ac:spMkLst>
            <pc:docMk/>
            <pc:sldMk cId="1492688831" sldId="1888"/>
            <ac:spMk id="12" creationId="{251C83E1-C311-2B41-BB41-559C99E5F7DB}"/>
          </ac:spMkLst>
        </pc:spChg>
        <pc:spChg chg="add del mod ord">
          <ac:chgData name="Ben Stegink" userId="bba285e7-c67a-4500-889f-9795828fa283" providerId="ADAL" clId="{5F76C546-10C5-F34D-BAA5-A662139D9A82}" dt="2019-09-29T20:13:41.991" v="5" actId="700"/>
          <ac:spMkLst>
            <pc:docMk/>
            <pc:sldMk cId="1492688831" sldId="1888"/>
            <ac:spMk id="13" creationId="{E92E3BBC-584D-5F4A-B7D6-CDA85DC1EA09}"/>
          </ac:spMkLst>
        </pc:spChg>
        <pc:spChg chg="add del mod ord">
          <ac:chgData name="Ben Stegink" userId="bba285e7-c67a-4500-889f-9795828fa283" providerId="ADAL" clId="{5F76C546-10C5-F34D-BAA5-A662139D9A82}" dt="2019-09-29T20:13:41.991" v="5" actId="700"/>
          <ac:spMkLst>
            <pc:docMk/>
            <pc:sldMk cId="1492688831" sldId="1888"/>
            <ac:spMk id="14" creationId="{15111F8E-547D-BC4C-ABEF-0E3146AE72C2}"/>
          </ac:spMkLst>
        </pc:spChg>
        <pc:spChg chg="mod">
          <ac:chgData name="Ben Stegink" userId="bba285e7-c67a-4500-889f-9795828fa283" providerId="ADAL" clId="{5F76C546-10C5-F34D-BAA5-A662139D9A82}" dt="2019-09-29T20:13:50.052" v="6" actId="207"/>
          <ac:spMkLst>
            <pc:docMk/>
            <pc:sldMk cId="1492688831" sldId="1888"/>
            <ac:spMk id="27" creationId="{46359C68-4AF4-4A42-97FB-47B11FE4138F}"/>
          </ac:spMkLst>
        </pc:spChg>
        <pc:spChg chg="mod">
          <ac:chgData name="Ben Stegink" userId="bba285e7-c67a-4500-889f-9795828fa283" providerId="ADAL" clId="{5F76C546-10C5-F34D-BAA5-A662139D9A82}" dt="2019-09-29T20:13:50.052" v="6" actId="207"/>
          <ac:spMkLst>
            <pc:docMk/>
            <pc:sldMk cId="1492688831" sldId="1888"/>
            <ac:spMk id="28" creationId="{ACF943E4-B081-4CC6-8795-AA5FB46EC83C}"/>
          </ac:spMkLst>
        </pc:spChg>
        <pc:spChg chg="mod">
          <ac:chgData name="Ben Stegink" userId="bba285e7-c67a-4500-889f-9795828fa283" providerId="ADAL" clId="{5F76C546-10C5-F34D-BAA5-A662139D9A82}" dt="2019-09-29T20:13:50.052" v="6" actId="207"/>
          <ac:spMkLst>
            <pc:docMk/>
            <pc:sldMk cId="1492688831" sldId="1888"/>
            <ac:spMk id="29" creationId="{B6533147-E6BD-481D-8CAD-B41FB79208C3}"/>
          </ac:spMkLst>
        </pc:spChg>
        <pc:spChg chg="mod">
          <ac:chgData name="Ben Stegink" userId="bba285e7-c67a-4500-889f-9795828fa283" providerId="ADAL" clId="{5F76C546-10C5-F34D-BAA5-A662139D9A82}" dt="2019-09-29T20:13:50.052" v="6" actId="207"/>
          <ac:spMkLst>
            <pc:docMk/>
            <pc:sldMk cId="1492688831" sldId="1888"/>
            <ac:spMk id="56" creationId="{3A23A12E-CA14-42C1-9875-D77B84062939}"/>
          </ac:spMkLst>
        </pc:spChg>
      </pc:sldChg>
      <pc:sldChg chg="del ord">
        <pc:chgData name="Ben Stegink" userId="bba285e7-c67a-4500-889f-9795828fa283" providerId="ADAL" clId="{5F76C546-10C5-F34D-BAA5-A662139D9A82}" dt="2019-09-29T20:42:52.315" v="95" actId="2696"/>
        <pc:sldMkLst>
          <pc:docMk/>
          <pc:sldMk cId="612981993" sldId="1905"/>
        </pc:sldMkLst>
      </pc:sldChg>
      <pc:sldChg chg="del ord">
        <pc:chgData name="Ben Stegink" userId="bba285e7-c67a-4500-889f-9795828fa283" providerId="ADAL" clId="{5F76C546-10C5-F34D-BAA5-A662139D9A82}" dt="2019-09-29T20:44:12.395" v="105" actId="2696"/>
        <pc:sldMkLst>
          <pc:docMk/>
          <pc:sldMk cId="2177725201" sldId="1906"/>
        </pc:sldMkLst>
      </pc:sldChg>
      <pc:sldChg chg="add">
        <pc:chgData name="Ben Stegink" userId="bba285e7-c67a-4500-889f-9795828fa283" providerId="ADAL" clId="{5F76C546-10C5-F34D-BAA5-A662139D9A82}" dt="2019-09-29T20:11:17.296" v="0"/>
        <pc:sldMkLst>
          <pc:docMk/>
          <pc:sldMk cId="724711525" sldId="1920"/>
        </pc:sldMkLst>
      </pc:sldChg>
      <pc:sldChg chg="modSp ord setBg">
        <pc:chgData name="Ben Stegink" userId="bba285e7-c67a-4500-889f-9795828fa283" providerId="ADAL" clId="{5F76C546-10C5-F34D-BAA5-A662139D9A82}" dt="2019-09-29T20:15:06.101" v="17" actId="207"/>
        <pc:sldMkLst>
          <pc:docMk/>
          <pc:sldMk cId="3160314900" sldId="1950"/>
        </pc:sldMkLst>
        <pc:spChg chg="mod">
          <ac:chgData name="Ben Stegink" userId="bba285e7-c67a-4500-889f-9795828fa283" providerId="ADAL" clId="{5F76C546-10C5-F34D-BAA5-A662139D9A82}" dt="2019-09-29T20:15:06.101" v="17" actId="207"/>
          <ac:spMkLst>
            <pc:docMk/>
            <pc:sldMk cId="3160314900" sldId="1950"/>
            <ac:spMk id="2" creationId="{8E50AD5B-881B-44C3-BECA-3EC4D73F3456}"/>
          </ac:spMkLst>
        </pc:spChg>
        <pc:spChg chg="mod">
          <ac:chgData name="Ben Stegink" userId="bba285e7-c67a-4500-889f-9795828fa283" providerId="ADAL" clId="{5F76C546-10C5-F34D-BAA5-A662139D9A82}" dt="2019-09-29T20:14:27.276" v="11" actId="207"/>
          <ac:spMkLst>
            <pc:docMk/>
            <pc:sldMk cId="3160314900" sldId="1950"/>
            <ac:spMk id="3" creationId="{1925E2D8-0E3E-430E-BA36-0DBFC1160A82}"/>
          </ac:spMkLst>
        </pc:spChg>
        <pc:spChg chg="mod">
          <ac:chgData name="Ben Stegink" userId="bba285e7-c67a-4500-889f-9795828fa283" providerId="ADAL" clId="{5F76C546-10C5-F34D-BAA5-A662139D9A82}" dt="2019-09-29T20:14:27.276" v="11" actId="207"/>
          <ac:spMkLst>
            <pc:docMk/>
            <pc:sldMk cId="3160314900" sldId="1950"/>
            <ac:spMk id="8" creationId="{9B00354B-EA5F-4B2E-9316-B96AC3BB7B05}"/>
          </ac:spMkLst>
        </pc:spChg>
        <pc:spChg chg="mod">
          <ac:chgData name="Ben Stegink" userId="bba285e7-c67a-4500-889f-9795828fa283" providerId="ADAL" clId="{5F76C546-10C5-F34D-BAA5-A662139D9A82}" dt="2019-09-29T20:14:27.276" v="11" actId="207"/>
          <ac:spMkLst>
            <pc:docMk/>
            <pc:sldMk cId="3160314900" sldId="1950"/>
            <ac:spMk id="9" creationId="{A7452065-7FDA-45DC-AC38-61A068A368EA}"/>
          </ac:spMkLst>
        </pc:spChg>
        <pc:spChg chg="mod">
          <ac:chgData name="Ben Stegink" userId="bba285e7-c67a-4500-889f-9795828fa283" providerId="ADAL" clId="{5F76C546-10C5-F34D-BAA5-A662139D9A82}" dt="2019-09-29T20:14:27.276" v="11" actId="207"/>
          <ac:spMkLst>
            <pc:docMk/>
            <pc:sldMk cId="3160314900" sldId="1950"/>
            <ac:spMk id="10" creationId="{FBE34D04-801B-473B-A928-59581D1DE3F2}"/>
          </ac:spMkLst>
        </pc:spChg>
        <pc:spChg chg="mod">
          <ac:chgData name="Ben Stegink" userId="bba285e7-c67a-4500-889f-9795828fa283" providerId="ADAL" clId="{5F76C546-10C5-F34D-BAA5-A662139D9A82}" dt="2019-09-29T20:14:45.005" v="12" actId="207"/>
          <ac:spMkLst>
            <pc:docMk/>
            <pc:sldMk cId="3160314900" sldId="1950"/>
            <ac:spMk id="11" creationId="{03637AAF-D8C3-462A-9954-DF38579A8FD1}"/>
          </ac:spMkLst>
        </pc:spChg>
      </pc:sldChg>
      <pc:sldChg chg="add mod modShow">
        <pc:chgData name="Ben Stegink" userId="bba285e7-c67a-4500-889f-9795828fa283" providerId="ADAL" clId="{5F76C546-10C5-F34D-BAA5-A662139D9A82}" dt="2019-09-29T20:40:52.801" v="90" actId="729"/>
        <pc:sldMkLst>
          <pc:docMk/>
          <pc:sldMk cId="667435614" sldId="2006"/>
        </pc:sldMkLst>
      </pc:sldChg>
      <pc:sldChg chg="add">
        <pc:chgData name="Ben Stegink" userId="bba285e7-c67a-4500-889f-9795828fa283" providerId="ADAL" clId="{5F76C546-10C5-F34D-BAA5-A662139D9A82}" dt="2019-09-29T20:11:17.296" v="0"/>
        <pc:sldMkLst>
          <pc:docMk/>
          <pc:sldMk cId="1255161410" sldId="2066"/>
        </pc:sldMkLst>
      </pc:sldChg>
      <pc:sldChg chg="add">
        <pc:chgData name="Ben Stegink" userId="bba285e7-c67a-4500-889f-9795828fa283" providerId="ADAL" clId="{5F76C546-10C5-F34D-BAA5-A662139D9A82}" dt="2019-09-29T20:11:17.296" v="0"/>
        <pc:sldMkLst>
          <pc:docMk/>
          <pc:sldMk cId="908820879" sldId="2067"/>
        </pc:sldMkLst>
      </pc:sldChg>
      <pc:sldChg chg="add">
        <pc:chgData name="Ben Stegink" userId="bba285e7-c67a-4500-889f-9795828fa283" providerId="ADAL" clId="{5F76C546-10C5-F34D-BAA5-A662139D9A82}" dt="2019-09-29T20:11:17.296" v="0"/>
        <pc:sldMkLst>
          <pc:docMk/>
          <pc:sldMk cId="3183876216" sldId="2071"/>
        </pc:sldMkLst>
      </pc:sldChg>
      <pc:sldChg chg="add del ord">
        <pc:chgData name="Ben Stegink" userId="bba285e7-c67a-4500-889f-9795828fa283" providerId="ADAL" clId="{5F76C546-10C5-F34D-BAA5-A662139D9A82}" dt="2019-09-29T20:16:14.864" v="20" actId="2696"/>
        <pc:sldMkLst>
          <pc:docMk/>
          <pc:sldMk cId="3975806631" sldId="2079"/>
        </pc:sldMkLst>
      </pc:sldChg>
      <pc:sldChg chg="add">
        <pc:chgData name="Ben Stegink" userId="bba285e7-c67a-4500-889f-9795828fa283" providerId="ADAL" clId="{5F76C546-10C5-F34D-BAA5-A662139D9A82}" dt="2019-09-29T20:11:17.296" v="0"/>
        <pc:sldMkLst>
          <pc:docMk/>
          <pc:sldMk cId="3754604540" sldId="2087"/>
        </pc:sldMkLst>
      </pc:sldChg>
      <pc:sldChg chg="modSp add mod modShow">
        <pc:chgData name="Ben Stegink" userId="bba285e7-c67a-4500-889f-9795828fa283" providerId="ADAL" clId="{5F76C546-10C5-F34D-BAA5-A662139D9A82}" dt="2019-09-29T20:40:58.727" v="91" actId="729"/>
        <pc:sldMkLst>
          <pc:docMk/>
          <pc:sldMk cId="1224664708" sldId="2273"/>
        </pc:sldMkLst>
        <pc:spChg chg="mod">
          <ac:chgData name="Ben Stegink" userId="bba285e7-c67a-4500-889f-9795828fa283" providerId="ADAL" clId="{5F76C546-10C5-F34D-BAA5-A662139D9A82}" dt="2019-09-29T20:37:08.642" v="78" actId="27636"/>
          <ac:spMkLst>
            <pc:docMk/>
            <pc:sldMk cId="1224664708" sldId="2273"/>
            <ac:spMk id="3" creationId="{359997F7-AD4B-453C-B850-9940B2FE4ACB}"/>
          </ac:spMkLst>
        </pc:spChg>
      </pc:sldChg>
      <pc:sldChg chg="modSp add">
        <pc:chgData name="Ben Stegink" userId="bba285e7-c67a-4500-889f-9795828fa283" providerId="ADAL" clId="{5F76C546-10C5-F34D-BAA5-A662139D9A82}" dt="2019-09-29T20:37:08.347" v="55" actId="27636"/>
        <pc:sldMkLst>
          <pc:docMk/>
          <pc:sldMk cId="2781862551" sldId="2275"/>
        </pc:sldMkLst>
        <pc:spChg chg="mod">
          <ac:chgData name="Ben Stegink" userId="bba285e7-c67a-4500-889f-9795828fa283" providerId="ADAL" clId="{5F76C546-10C5-F34D-BAA5-A662139D9A82}" dt="2019-09-29T20:37:08.347" v="55" actId="27636"/>
          <ac:spMkLst>
            <pc:docMk/>
            <pc:sldMk cId="2781862551" sldId="2275"/>
            <ac:spMk id="10" creationId="{00000000-0000-0000-0000-000000000000}"/>
          </ac:spMkLst>
        </pc:spChg>
      </pc:sldChg>
      <pc:sldChg chg="del ord">
        <pc:chgData name="Ben Stegink" userId="bba285e7-c67a-4500-889f-9795828fa283" providerId="ADAL" clId="{5F76C546-10C5-F34D-BAA5-A662139D9A82}" dt="2019-09-29T20:44:12.427" v="106" actId="2696"/>
        <pc:sldMkLst>
          <pc:docMk/>
          <pc:sldMk cId="3257070692" sldId="3957"/>
        </pc:sldMkLst>
      </pc:sldChg>
      <pc:sldChg chg="add">
        <pc:chgData name="Ben Stegink" userId="bba285e7-c67a-4500-889f-9795828fa283" providerId="ADAL" clId="{5F76C546-10C5-F34D-BAA5-A662139D9A82}" dt="2019-09-29T20:11:17.296" v="0"/>
        <pc:sldMkLst>
          <pc:docMk/>
          <pc:sldMk cId="2007985562" sldId="4212"/>
        </pc:sldMkLst>
      </pc:sldChg>
      <pc:sldChg chg="add">
        <pc:chgData name="Ben Stegink" userId="bba285e7-c67a-4500-889f-9795828fa283" providerId="ADAL" clId="{5F76C546-10C5-F34D-BAA5-A662139D9A82}" dt="2019-09-29T20:11:17.296" v="0"/>
        <pc:sldMkLst>
          <pc:docMk/>
          <pc:sldMk cId="3424959322" sldId="4234"/>
        </pc:sldMkLst>
      </pc:sldChg>
      <pc:sldChg chg="add">
        <pc:chgData name="Ben Stegink" userId="bba285e7-c67a-4500-889f-9795828fa283" providerId="ADAL" clId="{5F76C546-10C5-F34D-BAA5-A662139D9A82}" dt="2019-09-29T20:11:17.296" v="0"/>
        <pc:sldMkLst>
          <pc:docMk/>
          <pc:sldMk cId="3929488172" sldId="4301"/>
        </pc:sldMkLst>
      </pc:sldChg>
      <pc:sldChg chg="add">
        <pc:chgData name="Ben Stegink" userId="bba285e7-c67a-4500-889f-9795828fa283" providerId="ADAL" clId="{5F76C546-10C5-F34D-BAA5-A662139D9A82}" dt="2019-09-29T20:11:17.296" v="0"/>
        <pc:sldMkLst>
          <pc:docMk/>
          <pc:sldMk cId="2298285708" sldId="4302"/>
        </pc:sldMkLst>
      </pc:sldChg>
      <pc:sldChg chg="add">
        <pc:chgData name="Ben Stegink" userId="bba285e7-c67a-4500-889f-9795828fa283" providerId="ADAL" clId="{5F76C546-10C5-F34D-BAA5-A662139D9A82}" dt="2019-09-29T20:11:17.296" v="0"/>
        <pc:sldMkLst>
          <pc:docMk/>
          <pc:sldMk cId="208214356" sldId="4303"/>
        </pc:sldMkLst>
      </pc:sldChg>
      <pc:sldChg chg="add">
        <pc:chgData name="Ben Stegink" userId="bba285e7-c67a-4500-889f-9795828fa283" providerId="ADAL" clId="{5F76C546-10C5-F34D-BAA5-A662139D9A82}" dt="2019-09-29T20:11:17.296" v="0"/>
        <pc:sldMkLst>
          <pc:docMk/>
          <pc:sldMk cId="2323004388" sldId="4305"/>
        </pc:sldMkLst>
      </pc:sldChg>
      <pc:sldChg chg="add">
        <pc:chgData name="Ben Stegink" userId="bba285e7-c67a-4500-889f-9795828fa283" providerId="ADAL" clId="{5F76C546-10C5-F34D-BAA5-A662139D9A82}" dt="2019-09-29T20:11:17.296" v="0"/>
        <pc:sldMkLst>
          <pc:docMk/>
          <pc:sldMk cId="544937005" sldId="4306"/>
        </pc:sldMkLst>
      </pc:sldChg>
      <pc:sldChg chg="add">
        <pc:chgData name="Ben Stegink" userId="bba285e7-c67a-4500-889f-9795828fa283" providerId="ADAL" clId="{5F76C546-10C5-F34D-BAA5-A662139D9A82}" dt="2019-09-29T20:11:17.296" v="0"/>
        <pc:sldMkLst>
          <pc:docMk/>
          <pc:sldMk cId="1455051711" sldId="4307"/>
        </pc:sldMkLst>
      </pc:sldChg>
      <pc:sldChg chg="add">
        <pc:chgData name="Ben Stegink" userId="bba285e7-c67a-4500-889f-9795828fa283" providerId="ADAL" clId="{5F76C546-10C5-F34D-BAA5-A662139D9A82}" dt="2019-09-29T20:11:17.296" v="0"/>
        <pc:sldMkLst>
          <pc:docMk/>
          <pc:sldMk cId="2798073570" sldId="4308"/>
        </pc:sldMkLst>
      </pc:sldChg>
      <pc:sldChg chg="add">
        <pc:chgData name="Ben Stegink" userId="bba285e7-c67a-4500-889f-9795828fa283" providerId="ADAL" clId="{5F76C546-10C5-F34D-BAA5-A662139D9A82}" dt="2019-09-29T20:11:17.296" v="0"/>
        <pc:sldMkLst>
          <pc:docMk/>
          <pc:sldMk cId="1075721787" sldId="4309"/>
        </pc:sldMkLst>
      </pc:sldChg>
      <pc:sldChg chg="add">
        <pc:chgData name="Ben Stegink" userId="bba285e7-c67a-4500-889f-9795828fa283" providerId="ADAL" clId="{5F76C546-10C5-F34D-BAA5-A662139D9A82}" dt="2019-09-29T20:11:17.296" v="0"/>
        <pc:sldMkLst>
          <pc:docMk/>
          <pc:sldMk cId="2453232027" sldId="4311"/>
        </pc:sldMkLst>
      </pc:sldChg>
      <pc:sldChg chg="modSp">
        <pc:chgData name="Ben Stegink" userId="bba285e7-c67a-4500-889f-9795828fa283" providerId="ADAL" clId="{5F76C546-10C5-F34D-BAA5-A662139D9A82}" dt="2019-09-29T20:44:55.468" v="109" actId="113"/>
        <pc:sldMkLst>
          <pc:docMk/>
          <pc:sldMk cId="250834544" sldId="8450"/>
        </pc:sldMkLst>
        <pc:graphicFrameChg chg="modGraphic">
          <ac:chgData name="Ben Stegink" userId="bba285e7-c67a-4500-889f-9795828fa283" providerId="ADAL" clId="{5F76C546-10C5-F34D-BAA5-A662139D9A82}" dt="2019-09-29T20:44:55.468" v="109" actId="113"/>
          <ac:graphicFrameMkLst>
            <pc:docMk/>
            <pc:sldMk cId="250834544" sldId="8450"/>
            <ac:graphicFrameMk id="5" creationId="{82E4C931-071C-4B8E-BE3B-103DB7CE59A9}"/>
          </ac:graphicFrameMkLst>
        </pc:graphicFrameChg>
      </pc:sldChg>
      <pc:sldChg chg="add">
        <pc:chgData name="Ben Stegink" userId="bba285e7-c67a-4500-889f-9795828fa283" providerId="ADAL" clId="{5F76C546-10C5-F34D-BAA5-A662139D9A82}" dt="2019-09-29T20:37:08.045" v="54"/>
        <pc:sldMkLst>
          <pc:docMk/>
          <pc:sldMk cId="351082429" sldId="11033"/>
        </pc:sldMkLst>
      </pc:sldChg>
      <pc:sldChg chg="add del">
        <pc:chgData name="Ben Stegink" userId="bba285e7-c67a-4500-889f-9795828fa283" providerId="ADAL" clId="{5F76C546-10C5-F34D-BAA5-A662139D9A82}" dt="2019-09-29T20:40:20.985" v="85" actId="2696"/>
        <pc:sldMkLst>
          <pc:docMk/>
          <pc:sldMk cId="4239482264" sldId="11048"/>
        </pc:sldMkLst>
      </pc:sldChg>
      <pc:sldChg chg="modSp add mod modShow">
        <pc:chgData name="Ben Stegink" userId="bba285e7-c67a-4500-889f-9795828fa283" providerId="ADAL" clId="{5F76C546-10C5-F34D-BAA5-A662139D9A82}" dt="2019-09-29T20:39:47.262" v="84" actId="729"/>
        <pc:sldMkLst>
          <pc:docMk/>
          <pc:sldMk cId="1161117338" sldId="11051"/>
        </pc:sldMkLst>
        <pc:spChg chg="mod">
          <ac:chgData name="Ben Stegink" userId="bba285e7-c67a-4500-889f-9795828fa283" providerId="ADAL" clId="{5F76C546-10C5-F34D-BAA5-A662139D9A82}" dt="2019-09-29T20:37:08.490" v="64" actId="27636"/>
          <ac:spMkLst>
            <pc:docMk/>
            <pc:sldMk cId="1161117338" sldId="11051"/>
            <ac:spMk id="2" creationId="{9A54C071-81CD-4C86-9F99-F2BE26629A13}"/>
          </ac:spMkLst>
        </pc:spChg>
      </pc:sldChg>
      <pc:sldChg chg="add">
        <pc:chgData name="Ben Stegink" userId="bba285e7-c67a-4500-889f-9795828fa283" providerId="ADAL" clId="{5F76C546-10C5-F34D-BAA5-A662139D9A82}" dt="2019-09-29T20:37:08.045" v="54"/>
        <pc:sldMkLst>
          <pc:docMk/>
          <pc:sldMk cId="2833576947" sldId="11052"/>
        </pc:sldMkLst>
      </pc:sldChg>
      <pc:sldChg chg="add">
        <pc:chgData name="Ben Stegink" userId="bba285e7-c67a-4500-889f-9795828fa283" providerId="ADAL" clId="{5F76C546-10C5-F34D-BAA5-A662139D9A82}" dt="2019-09-29T20:37:08.045" v="54"/>
        <pc:sldMkLst>
          <pc:docMk/>
          <pc:sldMk cId="908631538" sldId="11053"/>
        </pc:sldMkLst>
      </pc:sldChg>
      <pc:sldChg chg="modSp add">
        <pc:chgData name="Ben Stegink" userId="bba285e7-c67a-4500-889f-9795828fa283" providerId="ADAL" clId="{5F76C546-10C5-F34D-BAA5-A662139D9A82}" dt="2019-09-29T20:37:08.360" v="56" actId="27636"/>
        <pc:sldMkLst>
          <pc:docMk/>
          <pc:sldMk cId="1548941007" sldId="11054"/>
        </pc:sldMkLst>
        <pc:spChg chg="mod">
          <ac:chgData name="Ben Stegink" userId="bba285e7-c67a-4500-889f-9795828fa283" providerId="ADAL" clId="{5F76C546-10C5-F34D-BAA5-A662139D9A82}" dt="2019-09-29T20:37:08.360" v="56" actId="27636"/>
          <ac:spMkLst>
            <pc:docMk/>
            <pc:sldMk cId="1548941007" sldId="11054"/>
            <ac:spMk id="13" creationId="{00000000-0000-0000-0000-000000000000}"/>
          </ac:spMkLst>
        </pc:spChg>
      </pc:sldChg>
      <pc:sldChg chg="modSp add mod modShow">
        <pc:chgData name="Ben Stegink" userId="bba285e7-c67a-4500-889f-9795828fa283" providerId="ADAL" clId="{5F76C546-10C5-F34D-BAA5-A662139D9A82}" dt="2019-09-29T20:39:47.262" v="84" actId="729"/>
        <pc:sldMkLst>
          <pc:docMk/>
          <pc:sldMk cId="2017495070" sldId="11055"/>
        </pc:sldMkLst>
        <pc:spChg chg="mod">
          <ac:chgData name="Ben Stegink" userId="bba285e7-c67a-4500-889f-9795828fa283" providerId="ADAL" clId="{5F76C546-10C5-F34D-BAA5-A662139D9A82}" dt="2019-09-29T20:37:08.436" v="63" actId="27636"/>
          <ac:spMkLst>
            <pc:docMk/>
            <pc:sldMk cId="2017495070" sldId="11055"/>
            <ac:spMk id="2" creationId="{9A54C071-81CD-4C86-9F99-F2BE26629A13}"/>
          </ac:spMkLst>
        </pc:spChg>
      </pc:sldChg>
      <pc:sldChg chg="modSp add del">
        <pc:chgData name="Ben Stegink" userId="bba285e7-c67a-4500-889f-9795828fa283" providerId="ADAL" clId="{5F76C546-10C5-F34D-BAA5-A662139D9A82}" dt="2019-09-29T20:40:37.731" v="89" actId="2696"/>
        <pc:sldMkLst>
          <pc:docMk/>
          <pc:sldMk cId="2332448545" sldId="11062"/>
        </pc:sldMkLst>
        <pc:spChg chg="mod">
          <ac:chgData name="Ben Stegink" userId="bba285e7-c67a-4500-889f-9795828fa283" providerId="ADAL" clId="{5F76C546-10C5-F34D-BAA5-A662139D9A82}" dt="2019-09-29T20:37:08.694" v="80" actId="27636"/>
          <ac:spMkLst>
            <pc:docMk/>
            <pc:sldMk cId="2332448545" sldId="11062"/>
            <ac:spMk id="13" creationId="{00000000-0000-0000-0000-000000000000}"/>
          </ac:spMkLst>
        </pc:spChg>
      </pc:sldChg>
      <pc:sldChg chg="add del">
        <pc:chgData name="Ben Stegink" userId="bba285e7-c67a-4500-889f-9795828fa283" providerId="ADAL" clId="{5F76C546-10C5-F34D-BAA5-A662139D9A82}" dt="2019-09-29T20:40:21.006" v="86" actId="2696"/>
        <pc:sldMkLst>
          <pc:docMk/>
          <pc:sldMk cId="3701600568" sldId="11065"/>
        </pc:sldMkLst>
      </pc:sldChg>
      <pc:sldChg chg="modSp add mod modShow">
        <pc:chgData name="Ben Stegink" userId="bba285e7-c67a-4500-889f-9795828fa283" providerId="ADAL" clId="{5F76C546-10C5-F34D-BAA5-A662139D9A82}" dt="2019-09-29T20:39:47.262" v="84" actId="729"/>
        <pc:sldMkLst>
          <pc:docMk/>
          <pc:sldMk cId="408745688" sldId="11066"/>
        </pc:sldMkLst>
        <pc:spChg chg="mod">
          <ac:chgData name="Ben Stegink" userId="bba285e7-c67a-4500-889f-9795828fa283" providerId="ADAL" clId="{5F76C546-10C5-F34D-BAA5-A662139D9A82}" dt="2019-09-29T20:37:08.516" v="65" actId="27636"/>
          <ac:spMkLst>
            <pc:docMk/>
            <pc:sldMk cId="408745688" sldId="11066"/>
            <ac:spMk id="2" creationId="{9A54C071-81CD-4C86-9F99-F2BE26629A13}"/>
          </ac:spMkLst>
        </pc:spChg>
      </pc:sldChg>
      <pc:sldChg chg="add mod modShow">
        <pc:chgData name="Ben Stegink" userId="bba285e7-c67a-4500-889f-9795828fa283" providerId="ADAL" clId="{5F76C546-10C5-F34D-BAA5-A662139D9A82}" dt="2019-09-29T20:39:47.262" v="84" actId="729"/>
        <pc:sldMkLst>
          <pc:docMk/>
          <pc:sldMk cId="2549294651" sldId="11067"/>
        </pc:sldMkLst>
      </pc:sldChg>
      <pc:sldChg chg="add mod modShow">
        <pc:chgData name="Ben Stegink" userId="bba285e7-c67a-4500-889f-9795828fa283" providerId="ADAL" clId="{5F76C546-10C5-F34D-BAA5-A662139D9A82}" dt="2019-09-29T20:40:52.801" v="90" actId="729"/>
        <pc:sldMkLst>
          <pc:docMk/>
          <pc:sldMk cId="2428565140" sldId="11119"/>
        </pc:sldMkLst>
      </pc:sldChg>
      <pc:sldChg chg="add mod modShow">
        <pc:chgData name="Ben Stegink" userId="bba285e7-c67a-4500-889f-9795828fa283" providerId="ADAL" clId="{5F76C546-10C5-F34D-BAA5-A662139D9A82}" dt="2019-09-29T20:40:52.801" v="90" actId="729"/>
        <pc:sldMkLst>
          <pc:docMk/>
          <pc:sldMk cId="1742349170" sldId="11120"/>
        </pc:sldMkLst>
      </pc:sldChg>
      <pc:sldChg chg="add del">
        <pc:chgData name="Ben Stegink" userId="bba285e7-c67a-4500-889f-9795828fa283" providerId="ADAL" clId="{5F76C546-10C5-F34D-BAA5-A662139D9A82}" dt="2019-09-29T20:37:23.137" v="81" actId="2696"/>
        <pc:sldMkLst>
          <pc:docMk/>
          <pc:sldMk cId="823821751" sldId="11159"/>
        </pc:sldMkLst>
      </pc:sldChg>
      <pc:sldChg chg="modSp add">
        <pc:chgData name="Ben Stegink" userId="bba285e7-c67a-4500-889f-9795828fa283" providerId="ADAL" clId="{5F76C546-10C5-F34D-BAA5-A662139D9A82}" dt="2019-09-29T20:37:08.581" v="67" actId="27636"/>
        <pc:sldMkLst>
          <pc:docMk/>
          <pc:sldMk cId="1099231070" sldId="11160"/>
        </pc:sldMkLst>
        <pc:spChg chg="mod">
          <ac:chgData name="Ben Stegink" userId="bba285e7-c67a-4500-889f-9795828fa283" providerId="ADAL" clId="{5F76C546-10C5-F34D-BAA5-A662139D9A82}" dt="2019-09-29T20:37:08.581" v="67" actId="27636"/>
          <ac:spMkLst>
            <pc:docMk/>
            <pc:sldMk cId="1099231070" sldId="11160"/>
            <ac:spMk id="2" creationId="{871E2FA3-EF5E-475F-B94A-F430CC01FB3D}"/>
          </ac:spMkLst>
        </pc:spChg>
      </pc:sldChg>
      <pc:sldChg chg="add">
        <pc:chgData name="Ben Stegink" userId="bba285e7-c67a-4500-889f-9795828fa283" providerId="ADAL" clId="{5F76C546-10C5-F34D-BAA5-A662139D9A82}" dt="2019-09-29T20:37:08.045" v="54"/>
        <pc:sldMkLst>
          <pc:docMk/>
          <pc:sldMk cId="1289375604" sldId="11162"/>
        </pc:sldMkLst>
      </pc:sldChg>
      <pc:sldChg chg="modSp add">
        <pc:chgData name="Ben Stegink" userId="bba285e7-c67a-4500-889f-9795828fa283" providerId="ADAL" clId="{5F76C546-10C5-F34D-BAA5-A662139D9A82}" dt="2019-09-29T20:37:08.557" v="66" actId="27636"/>
        <pc:sldMkLst>
          <pc:docMk/>
          <pc:sldMk cId="2467694605" sldId="11163"/>
        </pc:sldMkLst>
        <pc:spChg chg="mod">
          <ac:chgData name="Ben Stegink" userId="bba285e7-c67a-4500-889f-9795828fa283" providerId="ADAL" clId="{5F76C546-10C5-F34D-BAA5-A662139D9A82}" dt="2019-09-29T20:37:08.557" v="66" actId="27636"/>
          <ac:spMkLst>
            <pc:docMk/>
            <pc:sldMk cId="2467694605" sldId="11163"/>
            <ac:spMk id="2" creationId="{871E2FA3-EF5E-475F-B94A-F430CC01FB3D}"/>
          </ac:spMkLst>
        </pc:spChg>
      </pc:sldChg>
      <pc:sldChg chg="modSp add">
        <pc:chgData name="Ben Stegink" userId="bba285e7-c67a-4500-889f-9795828fa283" providerId="ADAL" clId="{5F76C546-10C5-F34D-BAA5-A662139D9A82}" dt="2019-09-29T20:37:08.605" v="72" actId="27636"/>
        <pc:sldMkLst>
          <pc:docMk/>
          <pc:sldMk cId="2217060299" sldId="11164"/>
        </pc:sldMkLst>
        <pc:spChg chg="mod">
          <ac:chgData name="Ben Stegink" userId="bba285e7-c67a-4500-889f-9795828fa283" providerId="ADAL" clId="{5F76C546-10C5-F34D-BAA5-A662139D9A82}" dt="2019-09-29T20:37:08.605" v="72" actId="27636"/>
          <ac:spMkLst>
            <pc:docMk/>
            <pc:sldMk cId="2217060299" sldId="11164"/>
            <ac:spMk id="3" creationId="{7DC97D3C-9ED6-4A8B-91F3-957939596FD3}"/>
          </ac:spMkLst>
        </pc:spChg>
        <pc:spChg chg="mod">
          <ac:chgData name="Ben Stegink" userId="bba285e7-c67a-4500-889f-9795828fa283" providerId="ADAL" clId="{5F76C546-10C5-F34D-BAA5-A662139D9A82}" dt="2019-09-29T20:37:08.597" v="69" actId="27636"/>
          <ac:spMkLst>
            <pc:docMk/>
            <pc:sldMk cId="2217060299" sldId="11164"/>
            <ac:spMk id="59" creationId="{DF2EFEDF-8665-4723-BEA1-4B272FC6FDDC}"/>
          </ac:spMkLst>
        </pc:spChg>
        <pc:spChg chg="mod">
          <ac:chgData name="Ben Stegink" userId="bba285e7-c67a-4500-889f-9795828fa283" providerId="ADAL" clId="{5F76C546-10C5-F34D-BAA5-A662139D9A82}" dt="2019-09-29T20:37:08.603" v="71" actId="27636"/>
          <ac:spMkLst>
            <pc:docMk/>
            <pc:sldMk cId="2217060299" sldId="11164"/>
            <ac:spMk id="60" creationId="{FAD7B27D-4FF6-4B92-8CD2-32B6F6E1765A}"/>
          </ac:spMkLst>
        </pc:spChg>
        <pc:spChg chg="mod">
          <ac:chgData name="Ben Stegink" userId="bba285e7-c67a-4500-889f-9795828fa283" providerId="ADAL" clId="{5F76C546-10C5-F34D-BAA5-A662139D9A82}" dt="2019-09-29T20:37:08.600" v="70" actId="27636"/>
          <ac:spMkLst>
            <pc:docMk/>
            <pc:sldMk cId="2217060299" sldId="11164"/>
            <ac:spMk id="70" creationId="{B49C2462-FAE4-4A40-ADDF-29B29ECEE1E4}"/>
          </ac:spMkLst>
        </pc:spChg>
        <pc:spChg chg="mod">
          <ac:chgData name="Ben Stegink" userId="bba285e7-c67a-4500-889f-9795828fa283" providerId="ADAL" clId="{5F76C546-10C5-F34D-BAA5-A662139D9A82}" dt="2019-09-29T20:37:08.593" v="68" actId="27636"/>
          <ac:spMkLst>
            <pc:docMk/>
            <pc:sldMk cId="2217060299" sldId="11164"/>
            <ac:spMk id="78" creationId="{5236734D-2AC9-4152-8336-25CAA8D02D42}"/>
          </ac:spMkLst>
        </pc:spChg>
      </pc:sldChg>
      <pc:sldChg chg="modSp add">
        <pc:chgData name="Ben Stegink" userId="bba285e7-c67a-4500-889f-9795828fa283" providerId="ADAL" clId="{5F76C546-10C5-F34D-BAA5-A662139D9A82}" dt="2019-09-29T20:37:08.425" v="62" actId="27636"/>
        <pc:sldMkLst>
          <pc:docMk/>
          <pc:sldMk cId="1338531653" sldId="11165"/>
        </pc:sldMkLst>
        <pc:spChg chg="mod">
          <ac:chgData name="Ben Stegink" userId="bba285e7-c67a-4500-889f-9795828fa283" providerId="ADAL" clId="{5F76C546-10C5-F34D-BAA5-A662139D9A82}" dt="2019-09-29T20:37:08.412" v="58" actId="27636"/>
          <ac:spMkLst>
            <pc:docMk/>
            <pc:sldMk cId="1338531653" sldId="11165"/>
            <ac:spMk id="3" creationId="{7DC97D3C-9ED6-4A8B-91F3-957939596FD3}"/>
          </ac:spMkLst>
        </pc:spChg>
        <pc:spChg chg="mod">
          <ac:chgData name="Ben Stegink" userId="bba285e7-c67a-4500-889f-9795828fa283" providerId="ADAL" clId="{5F76C546-10C5-F34D-BAA5-A662139D9A82}" dt="2019-09-29T20:37:08.419" v="60" actId="27636"/>
          <ac:spMkLst>
            <pc:docMk/>
            <pc:sldMk cId="1338531653" sldId="11165"/>
            <ac:spMk id="59" creationId="{DF2EFEDF-8665-4723-BEA1-4B272FC6FDDC}"/>
          </ac:spMkLst>
        </pc:spChg>
        <pc:spChg chg="mod">
          <ac:chgData name="Ben Stegink" userId="bba285e7-c67a-4500-889f-9795828fa283" providerId="ADAL" clId="{5F76C546-10C5-F34D-BAA5-A662139D9A82}" dt="2019-09-29T20:37:08.416" v="59" actId="27636"/>
          <ac:spMkLst>
            <pc:docMk/>
            <pc:sldMk cId="1338531653" sldId="11165"/>
            <ac:spMk id="60" creationId="{FAD7B27D-4FF6-4B92-8CD2-32B6F6E1765A}"/>
          </ac:spMkLst>
        </pc:spChg>
        <pc:spChg chg="mod">
          <ac:chgData name="Ben Stegink" userId="bba285e7-c67a-4500-889f-9795828fa283" providerId="ADAL" clId="{5F76C546-10C5-F34D-BAA5-A662139D9A82}" dt="2019-09-29T20:37:08.425" v="62" actId="27636"/>
          <ac:spMkLst>
            <pc:docMk/>
            <pc:sldMk cId="1338531653" sldId="11165"/>
            <ac:spMk id="70" creationId="{B49C2462-FAE4-4A40-ADDF-29B29ECEE1E4}"/>
          </ac:spMkLst>
        </pc:spChg>
        <pc:spChg chg="mod">
          <ac:chgData name="Ben Stegink" userId="bba285e7-c67a-4500-889f-9795828fa283" providerId="ADAL" clId="{5F76C546-10C5-F34D-BAA5-A662139D9A82}" dt="2019-09-29T20:37:08.422" v="61" actId="27636"/>
          <ac:spMkLst>
            <pc:docMk/>
            <pc:sldMk cId="1338531653" sldId="11165"/>
            <ac:spMk id="78" creationId="{5236734D-2AC9-4152-8336-25CAA8D02D42}"/>
          </ac:spMkLst>
        </pc:spChg>
      </pc:sldChg>
      <pc:sldChg chg="modSp add">
        <pc:chgData name="Ben Stegink" userId="bba285e7-c67a-4500-889f-9795828fa283" providerId="ADAL" clId="{5F76C546-10C5-F34D-BAA5-A662139D9A82}" dt="2019-09-29T20:37:08.630" v="77" actId="27636"/>
        <pc:sldMkLst>
          <pc:docMk/>
          <pc:sldMk cId="1421795640" sldId="11166"/>
        </pc:sldMkLst>
        <pc:spChg chg="mod">
          <ac:chgData name="Ben Stegink" userId="bba285e7-c67a-4500-889f-9795828fa283" providerId="ADAL" clId="{5F76C546-10C5-F34D-BAA5-A662139D9A82}" dt="2019-09-29T20:37:08.616" v="73" actId="27636"/>
          <ac:spMkLst>
            <pc:docMk/>
            <pc:sldMk cId="1421795640" sldId="11166"/>
            <ac:spMk id="3" creationId="{7DC97D3C-9ED6-4A8B-91F3-957939596FD3}"/>
          </ac:spMkLst>
        </pc:spChg>
        <pc:spChg chg="mod">
          <ac:chgData name="Ben Stegink" userId="bba285e7-c67a-4500-889f-9795828fa283" providerId="ADAL" clId="{5F76C546-10C5-F34D-BAA5-A662139D9A82}" dt="2019-09-29T20:37:08.619" v="74" actId="27636"/>
          <ac:spMkLst>
            <pc:docMk/>
            <pc:sldMk cId="1421795640" sldId="11166"/>
            <ac:spMk id="59" creationId="{DF2EFEDF-8665-4723-BEA1-4B272FC6FDDC}"/>
          </ac:spMkLst>
        </pc:spChg>
        <pc:spChg chg="mod">
          <ac:chgData name="Ben Stegink" userId="bba285e7-c67a-4500-889f-9795828fa283" providerId="ADAL" clId="{5F76C546-10C5-F34D-BAA5-A662139D9A82}" dt="2019-09-29T20:37:08.625" v="76" actId="27636"/>
          <ac:spMkLst>
            <pc:docMk/>
            <pc:sldMk cId="1421795640" sldId="11166"/>
            <ac:spMk id="60" creationId="{FAD7B27D-4FF6-4B92-8CD2-32B6F6E1765A}"/>
          </ac:spMkLst>
        </pc:spChg>
        <pc:spChg chg="mod">
          <ac:chgData name="Ben Stegink" userId="bba285e7-c67a-4500-889f-9795828fa283" providerId="ADAL" clId="{5F76C546-10C5-F34D-BAA5-A662139D9A82}" dt="2019-09-29T20:37:08.622" v="75" actId="27636"/>
          <ac:spMkLst>
            <pc:docMk/>
            <pc:sldMk cId="1421795640" sldId="11166"/>
            <ac:spMk id="70" creationId="{B49C2462-FAE4-4A40-ADDF-29B29ECEE1E4}"/>
          </ac:spMkLst>
        </pc:spChg>
        <pc:spChg chg="mod">
          <ac:chgData name="Ben Stegink" userId="bba285e7-c67a-4500-889f-9795828fa283" providerId="ADAL" clId="{5F76C546-10C5-F34D-BAA5-A662139D9A82}" dt="2019-09-29T20:37:08.630" v="77" actId="27636"/>
          <ac:spMkLst>
            <pc:docMk/>
            <pc:sldMk cId="1421795640" sldId="11166"/>
            <ac:spMk id="78" creationId="{5236734D-2AC9-4152-8336-25CAA8D02D42}"/>
          </ac:spMkLst>
        </pc:spChg>
      </pc:sldChg>
      <pc:sldChg chg="add del mod modShow">
        <pc:chgData name="Ben Stegink" userId="bba285e7-c67a-4500-889f-9795828fa283" providerId="ADAL" clId="{5F76C546-10C5-F34D-BAA5-A662139D9A82}" dt="2019-09-29T20:42:42.878" v="93" actId="2696"/>
        <pc:sldMkLst>
          <pc:docMk/>
          <pc:sldMk cId="1771014525" sldId="11167"/>
        </pc:sldMkLst>
      </pc:sldChg>
      <pc:sldChg chg="modSp add del">
        <pc:chgData name="Ben Stegink" userId="bba285e7-c67a-4500-889f-9795828fa283" providerId="ADAL" clId="{5F76C546-10C5-F34D-BAA5-A662139D9A82}" dt="2019-09-29T20:42:42.916" v="94" actId="2696"/>
        <pc:sldMkLst>
          <pc:docMk/>
          <pc:sldMk cId="2974056466" sldId="11169"/>
        </pc:sldMkLst>
        <pc:spChg chg="mod">
          <ac:chgData name="Ben Stegink" userId="bba285e7-c67a-4500-889f-9795828fa283" providerId="ADAL" clId="{5F76C546-10C5-F34D-BAA5-A662139D9A82}" dt="2019-09-29T20:37:08.402" v="57" actId="27636"/>
          <ac:spMkLst>
            <pc:docMk/>
            <pc:sldMk cId="2974056466" sldId="11169"/>
            <ac:spMk id="2" creationId="{871E2FA3-EF5E-475F-B94A-F430CC01FB3D}"/>
          </ac:spMkLst>
        </pc:spChg>
      </pc:sldChg>
      <pc:sldChg chg="add del">
        <pc:chgData name="Ben Stegink" userId="bba285e7-c67a-4500-889f-9795828fa283" providerId="ADAL" clId="{5F76C546-10C5-F34D-BAA5-A662139D9A82}" dt="2019-09-29T20:40:21.028" v="87" actId="2696"/>
        <pc:sldMkLst>
          <pc:docMk/>
          <pc:sldMk cId="1562351366" sldId="11170"/>
        </pc:sldMkLst>
      </pc:sldChg>
      <pc:sldChg chg="del">
        <pc:chgData name="Ben Stegink" userId="bba285e7-c67a-4500-889f-9795828fa283" providerId="ADAL" clId="{5F76C546-10C5-F34D-BAA5-A662139D9A82}" dt="2019-09-29T20:16:25.016" v="21" actId="2696"/>
        <pc:sldMkLst>
          <pc:docMk/>
          <pc:sldMk cId="1617959013" sldId="11664"/>
        </pc:sldMkLst>
      </pc:sldChg>
      <pc:sldChg chg="add del">
        <pc:chgData name="Ben Stegink" userId="bba285e7-c67a-4500-889f-9795828fa283" providerId="ADAL" clId="{5F76C546-10C5-F34D-BAA5-A662139D9A82}" dt="2019-09-29T20:12:01.599" v="2" actId="2696"/>
        <pc:sldMkLst>
          <pc:docMk/>
          <pc:sldMk cId="4022735599" sldId="11665"/>
        </pc:sldMkLst>
      </pc:sldChg>
      <pc:sldChg chg="add">
        <pc:chgData name="Ben Stegink" userId="bba285e7-c67a-4500-889f-9795828fa283" providerId="ADAL" clId="{5F76C546-10C5-F34D-BAA5-A662139D9A82}" dt="2019-09-29T20:11:17.296" v="0"/>
        <pc:sldMkLst>
          <pc:docMk/>
          <pc:sldMk cId="685362315" sldId="11666"/>
        </pc:sldMkLst>
      </pc:sldChg>
      <pc:sldChg chg="add">
        <pc:chgData name="Ben Stegink" userId="bba285e7-c67a-4500-889f-9795828fa283" providerId="ADAL" clId="{5F76C546-10C5-F34D-BAA5-A662139D9A82}" dt="2019-09-29T20:11:17.296" v="0"/>
        <pc:sldMkLst>
          <pc:docMk/>
          <pc:sldMk cId="140457295" sldId="11667"/>
        </pc:sldMkLst>
      </pc:sldChg>
      <pc:sldChg chg="modSp add">
        <pc:chgData name="Ben Stegink" userId="bba285e7-c67a-4500-889f-9795828fa283" providerId="ADAL" clId="{5F76C546-10C5-F34D-BAA5-A662139D9A82}" dt="2019-09-29T20:33:07.269" v="53" actId="20577"/>
        <pc:sldMkLst>
          <pc:docMk/>
          <pc:sldMk cId="1345888641" sldId="11668"/>
        </pc:sldMkLst>
        <pc:spChg chg="mod">
          <ac:chgData name="Ben Stegink" userId="bba285e7-c67a-4500-889f-9795828fa283" providerId="ADAL" clId="{5F76C546-10C5-F34D-BAA5-A662139D9A82}" dt="2019-09-29T20:33:07.269" v="53" actId="20577"/>
          <ac:spMkLst>
            <pc:docMk/>
            <pc:sldMk cId="1345888641" sldId="11668"/>
            <ac:spMk id="4" creationId="{F666DEB6-EEBE-CA43-B7CD-079C811C0E09}"/>
          </ac:spMkLst>
        </pc:spChg>
      </pc:sldChg>
      <pc:sldMasterChg chg="delSldLayout">
        <pc:chgData name="Ben Stegink" userId="bba285e7-c67a-4500-889f-9795828fa283" providerId="ADAL" clId="{5F76C546-10C5-F34D-BAA5-A662139D9A82}" dt="2019-09-29T20:40:21.031" v="88" actId="2696"/>
        <pc:sldMasterMkLst>
          <pc:docMk/>
          <pc:sldMasterMk cId="3640030619" sldId="2147483660"/>
        </pc:sldMasterMkLst>
        <pc:sldLayoutChg chg="del">
          <pc:chgData name="Ben Stegink" userId="bba285e7-c67a-4500-889f-9795828fa283" providerId="ADAL" clId="{5F76C546-10C5-F34D-BAA5-A662139D9A82}" dt="2019-09-29T20:40:21.031" v="88" actId="2696"/>
          <pc:sldLayoutMkLst>
            <pc:docMk/>
            <pc:sldMasterMk cId="3640030619" sldId="2147483660"/>
            <pc:sldLayoutMk cId="2518820052" sldId="2147483775"/>
          </pc:sldLayoutMkLst>
        </pc:sldLayoutChg>
      </pc:sldMasterChg>
      <pc:sldMasterChg chg="del delSldLayout">
        <pc:chgData name="Ben Stegink" userId="bba285e7-c67a-4500-889f-9795828fa283" providerId="ADAL" clId="{5F76C546-10C5-F34D-BAA5-A662139D9A82}" dt="2019-09-29T20:16:25.040" v="37" actId="2696"/>
        <pc:sldMasterMkLst>
          <pc:docMk/>
          <pc:sldMasterMk cId="2996309251" sldId="2147483753"/>
        </pc:sldMasterMkLst>
        <pc:sldLayoutChg chg="del">
          <pc:chgData name="Ben Stegink" userId="bba285e7-c67a-4500-889f-9795828fa283" providerId="ADAL" clId="{5F76C546-10C5-F34D-BAA5-A662139D9A82}" dt="2019-09-29T20:16:25.020" v="22" actId="2696"/>
          <pc:sldLayoutMkLst>
            <pc:docMk/>
            <pc:sldMasterMk cId="2996309251" sldId="2147483753"/>
            <pc:sldLayoutMk cId="3791077965" sldId="2147483754"/>
          </pc:sldLayoutMkLst>
        </pc:sldLayoutChg>
        <pc:sldLayoutChg chg="del">
          <pc:chgData name="Ben Stegink" userId="bba285e7-c67a-4500-889f-9795828fa283" providerId="ADAL" clId="{5F76C546-10C5-F34D-BAA5-A662139D9A82}" dt="2019-09-29T20:16:25.022" v="23" actId="2696"/>
          <pc:sldLayoutMkLst>
            <pc:docMk/>
            <pc:sldMasterMk cId="2996309251" sldId="2147483753"/>
            <pc:sldLayoutMk cId="1701512665" sldId="2147483755"/>
          </pc:sldLayoutMkLst>
        </pc:sldLayoutChg>
        <pc:sldLayoutChg chg="del">
          <pc:chgData name="Ben Stegink" userId="bba285e7-c67a-4500-889f-9795828fa283" providerId="ADAL" clId="{5F76C546-10C5-F34D-BAA5-A662139D9A82}" dt="2019-09-29T20:16:25.023" v="24" actId="2696"/>
          <pc:sldLayoutMkLst>
            <pc:docMk/>
            <pc:sldMasterMk cId="2996309251" sldId="2147483753"/>
            <pc:sldLayoutMk cId="1955513120" sldId="2147483756"/>
          </pc:sldLayoutMkLst>
        </pc:sldLayoutChg>
        <pc:sldLayoutChg chg="del">
          <pc:chgData name="Ben Stegink" userId="bba285e7-c67a-4500-889f-9795828fa283" providerId="ADAL" clId="{5F76C546-10C5-F34D-BAA5-A662139D9A82}" dt="2019-09-29T20:16:25.026" v="25" actId="2696"/>
          <pc:sldLayoutMkLst>
            <pc:docMk/>
            <pc:sldMasterMk cId="2996309251" sldId="2147483753"/>
            <pc:sldLayoutMk cId="2541566637" sldId="2147483757"/>
          </pc:sldLayoutMkLst>
        </pc:sldLayoutChg>
        <pc:sldLayoutChg chg="del">
          <pc:chgData name="Ben Stegink" userId="bba285e7-c67a-4500-889f-9795828fa283" providerId="ADAL" clId="{5F76C546-10C5-F34D-BAA5-A662139D9A82}" dt="2019-09-29T20:16:25.027" v="26" actId="2696"/>
          <pc:sldLayoutMkLst>
            <pc:docMk/>
            <pc:sldMasterMk cId="2996309251" sldId="2147483753"/>
            <pc:sldLayoutMk cId="2850674069" sldId="2147483758"/>
          </pc:sldLayoutMkLst>
        </pc:sldLayoutChg>
        <pc:sldLayoutChg chg="del">
          <pc:chgData name="Ben Stegink" userId="bba285e7-c67a-4500-889f-9795828fa283" providerId="ADAL" clId="{5F76C546-10C5-F34D-BAA5-A662139D9A82}" dt="2019-09-29T20:16:25.028" v="27" actId="2696"/>
          <pc:sldLayoutMkLst>
            <pc:docMk/>
            <pc:sldMasterMk cId="2996309251" sldId="2147483753"/>
            <pc:sldLayoutMk cId="2577829804" sldId="2147483759"/>
          </pc:sldLayoutMkLst>
        </pc:sldLayoutChg>
        <pc:sldLayoutChg chg="del">
          <pc:chgData name="Ben Stegink" userId="bba285e7-c67a-4500-889f-9795828fa283" providerId="ADAL" clId="{5F76C546-10C5-F34D-BAA5-A662139D9A82}" dt="2019-09-29T20:16:25.029" v="28" actId="2696"/>
          <pc:sldLayoutMkLst>
            <pc:docMk/>
            <pc:sldMasterMk cId="2996309251" sldId="2147483753"/>
            <pc:sldLayoutMk cId="936744621" sldId="2147483760"/>
          </pc:sldLayoutMkLst>
        </pc:sldLayoutChg>
        <pc:sldLayoutChg chg="del">
          <pc:chgData name="Ben Stegink" userId="bba285e7-c67a-4500-889f-9795828fa283" providerId="ADAL" clId="{5F76C546-10C5-F34D-BAA5-A662139D9A82}" dt="2019-09-29T20:16:25.029" v="29" actId="2696"/>
          <pc:sldLayoutMkLst>
            <pc:docMk/>
            <pc:sldMasterMk cId="2996309251" sldId="2147483753"/>
            <pc:sldLayoutMk cId="251098364" sldId="2147483761"/>
          </pc:sldLayoutMkLst>
        </pc:sldLayoutChg>
        <pc:sldLayoutChg chg="del">
          <pc:chgData name="Ben Stegink" userId="bba285e7-c67a-4500-889f-9795828fa283" providerId="ADAL" clId="{5F76C546-10C5-F34D-BAA5-A662139D9A82}" dt="2019-09-29T20:16:25.030" v="30" actId="2696"/>
          <pc:sldLayoutMkLst>
            <pc:docMk/>
            <pc:sldMasterMk cId="2996309251" sldId="2147483753"/>
            <pc:sldLayoutMk cId="476099421" sldId="2147483762"/>
          </pc:sldLayoutMkLst>
        </pc:sldLayoutChg>
        <pc:sldLayoutChg chg="del">
          <pc:chgData name="Ben Stegink" userId="bba285e7-c67a-4500-889f-9795828fa283" providerId="ADAL" clId="{5F76C546-10C5-F34D-BAA5-A662139D9A82}" dt="2019-09-29T20:16:25.031" v="31" actId="2696"/>
          <pc:sldLayoutMkLst>
            <pc:docMk/>
            <pc:sldMasterMk cId="2996309251" sldId="2147483753"/>
            <pc:sldLayoutMk cId="1811293806" sldId="2147483763"/>
          </pc:sldLayoutMkLst>
        </pc:sldLayoutChg>
        <pc:sldLayoutChg chg="del">
          <pc:chgData name="Ben Stegink" userId="bba285e7-c67a-4500-889f-9795828fa283" providerId="ADAL" clId="{5F76C546-10C5-F34D-BAA5-A662139D9A82}" dt="2019-09-29T20:16:25.031" v="32" actId="2696"/>
          <pc:sldLayoutMkLst>
            <pc:docMk/>
            <pc:sldMasterMk cId="2996309251" sldId="2147483753"/>
            <pc:sldLayoutMk cId="3927737553" sldId="2147483764"/>
          </pc:sldLayoutMkLst>
        </pc:sldLayoutChg>
        <pc:sldLayoutChg chg="del">
          <pc:chgData name="Ben Stegink" userId="bba285e7-c67a-4500-889f-9795828fa283" providerId="ADAL" clId="{5F76C546-10C5-F34D-BAA5-A662139D9A82}" dt="2019-09-29T20:16:25.032" v="33" actId="2696"/>
          <pc:sldLayoutMkLst>
            <pc:docMk/>
            <pc:sldMasterMk cId="2996309251" sldId="2147483753"/>
            <pc:sldLayoutMk cId="3747340430" sldId="2147483765"/>
          </pc:sldLayoutMkLst>
        </pc:sldLayoutChg>
        <pc:sldLayoutChg chg="del">
          <pc:chgData name="Ben Stegink" userId="bba285e7-c67a-4500-889f-9795828fa283" providerId="ADAL" clId="{5F76C546-10C5-F34D-BAA5-A662139D9A82}" dt="2019-09-29T20:16:25.034" v="34" actId="2696"/>
          <pc:sldLayoutMkLst>
            <pc:docMk/>
            <pc:sldMasterMk cId="2996309251" sldId="2147483753"/>
            <pc:sldLayoutMk cId="3476692132" sldId="2147483766"/>
          </pc:sldLayoutMkLst>
        </pc:sldLayoutChg>
        <pc:sldLayoutChg chg="del">
          <pc:chgData name="Ben Stegink" userId="bba285e7-c67a-4500-889f-9795828fa283" providerId="ADAL" clId="{5F76C546-10C5-F34D-BAA5-A662139D9A82}" dt="2019-09-29T20:16:25.037" v="35" actId="2696"/>
          <pc:sldLayoutMkLst>
            <pc:docMk/>
            <pc:sldMasterMk cId="2996309251" sldId="2147483753"/>
            <pc:sldLayoutMk cId="510966464" sldId="2147483767"/>
          </pc:sldLayoutMkLst>
        </pc:sldLayoutChg>
        <pc:sldLayoutChg chg="del">
          <pc:chgData name="Ben Stegink" userId="bba285e7-c67a-4500-889f-9795828fa283" providerId="ADAL" clId="{5F76C546-10C5-F34D-BAA5-A662139D9A82}" dt="2019-09-29T20:16:25.038" v="36" actId="2696"/>
          <pc:sldLayoutMkLst>
            <pc:docMk/>
            <pc:sldMasterMk cId="2996309251" sldId="2147483753"/>
            <pc:sldLayoutMk cId="83711050" sldId="2147483768"/>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9-29T17:57:02.861" idx="1">
    <p:pos x="10" y="10"/>
    <p:text>Add something about Team Rooms? Hololens?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sync-whati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microsoft.com/en-us/azure/active-directory/hybrid/whatis-hybrid-identity-health" TargetMode="External"/><Relationship Id="rId5" Type="http://schemas.openxmlformats.org/officeDocument/2006/relationships/hyperlink" Target="https://docs.microsoft.com/en-us/azure/active-directory/hybrid/how-to-connect-pta" TargetMode="External"/><Relationship Id="rId4" Type="http://schemas.openxmlformats.org/officeDocument/2006/relationships/hyperlink" Target="https://docs.microsoft.com/en-us/azure/active-directory/hybrid/how-to-connect-fed-whati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sync-whati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microsoft.com/en-us/azure/active-directory/hybrid/whatis-hybrid-identity-health" TargetMode="External"/><Relationship Id="rId5" Type="http://schemas.openxmlformats.org/officeDocument/2006/relationships/hyperlink" Target="https://docs.microsoft.com/en-us/azure/active-directory/hybrid/how-to-connect-pta" TargetMode="External"/><Relationship Id="rId4" Type="http://schemas.openxmlformats.org/officeDocument/2006/relationships/hyperlink" Target="https://docs.microsoft.com/en-us/azure/active-directory/hybrid/how-to-connect-fed-whati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sync-whati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azure/active-directory/hybrid/whatis-hybrid-identity-health" TargetMode="External"/><Relationship Id="rId5" Type="http://schemas.openxmlformats.org/officeDocument/2006/relationships/hyperlink" Target="https://docs.microsoft.com/en-us/azure/active-directory/hybrid/how-to-connect-pta" TargetMode="External"/><Relationship Id="rId4" Type="http://schemas.openxmlformats.org/officeDocument/2006/relationships/hyperlink" Target="https://docs.microsoft.com/en-us/azure/active-directory/hybrid/how-to-connect-fed-whati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a:t>
            </a:fld>
            <a:endParaRPr lang="en-US"/>
          </a:p>
        </p:txBody>
      </p:sp>
    </p:spTree>
    <p:extLst>
      <p:ext uri="{BB962C8B-B14F-4D97-AF65-F5344CB8AC3E}">
        <p14:creationId xmlns:p14="http://schemas.microsoft.com/office/powerpoint/2010/main" val="60412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717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7F03C2-4FDE-4235-B8B7-744B1E2B9F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82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10/26/20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04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7F03C2-4FDE-4235-B8B7-744B1E2B9F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911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488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2228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It provides the following features:</a:t>
            </a:r>
          </a:p>
          <a:p>
            <a:r>
              <a:rPr lang="en-US" sz="1200" b="0" i="0" u="none" strike="noStrike" kern="1200" dirty="0">
                <a:solidFill>
                  <a:schemeClr val="tx1"/>
                </a:solidFill>
                <a:effectLst/>
                <a:latin typeface="+mn-lt"/>
                <a:ea typeface="+mn-ea"/>
                <a:cs typeface="+mn-cs"/>
                <a:hlinkClick r:id="rId3"/>
              </a:rPr>
              <a:t>Synchronization</a:t>
            </a:r>
            <a:r>
              <a:rPr lang="en-US" sz="1200" b="0" i="0" kern="1200" dirty="0">
                <a:solidFill>
                  <a:schemeClr val="tx1"/>
                </a:solidFill>
                <a:effectLst/>
                <a:latin typeface="+mn-lt"/>
                <a:ea typeface="+mn-ea"/>
                <a:cs typeface="+mn-cs"/>
              </a:rPr>
              <a:t> - This component is responsible for creating users, groups, and other objects. It is also responsible for making sure identity information for your on-premises users and groups is matching the cloud. It is responsible for synchronizing password hashes with Azure AD.</a:t>
            </a:r>
          </a:p>
          <a:p>
            <a:r>
              <a:rPr lang="en-US" sz="1200" b="0" i="0" u="none" strike="noStrike" kern="1200" dirty="0">
                <a:solidFill>
                  <a:schemeClr val="tx1"/>
                </a:solidFill>
                <a:effectLst/>
                <a:latin typeface="+mn-lt"/>
                <a:ea typeface="+mn-ea"/>
                <a:cs typeface="+mn-cs"/>
                <a:hlinkClick r:id="rId4"/>
              </a:rPr>
              <a:t>AD FS and federation integration</a:t>
            </a:r>
            <a:r>
              <a:rPr lang="en-US" sz="1200" b="0" i="0" kern="1200" dirty="0">
                <a:solidFill>
                  <a:schemeClr val="tx1"/>
                </a:solidFill>
                <a:effectLst/>
                <a:latin typeface="+mn-lt"/>
                <a:ea typeface="+mn-ea"/>
                <a:cs typeface="+mn-cs"/>
              </a:rPr>
              <a:t> - Federation is an optional part of Azure AD Connect and can be used to configure a hybrid environment using an on-premises AD FS infrastructure. It also provides AD FS management capabilities such as certificate renew and additional AD FS server deployments.</a:t>
            </a:r>
          </a:p>
          <a:p>
            <a:r>
              <a:rPr lang="en-US" sz="1200" b="0" i="0" u="none" strike="noStrike" kern="1200" dirty="0">
                <a:solidFill>
                  <a:schemeClr val="tx1"/>
                </a:solidFill>
                <a:effectLst/>
                <a:latin typeface="+mn-lt"/>
                <a:ea typeface="+mn-ea"/>
                <a:cs typeface="+mn-cs"/>
                <a:hlinkClick r:id="rId5"/>
              </a:rPr>
              <a:t>Pass-through Authentication</a:t>
            </a:r>
            <a:r>
              <a:rPr lang="en-US" sz="1200" b="0" i="0" kern="1200" dirty="0">
                <a:solidFill>
                  <a:schemeClr val="tx1"/>
                </a:solidFill>
                <a:effectLst/>
                <a:latin typeface="+mn-lt"/>
                <a:ea typeface="+mn-ea"/>
                <a:cs typeface="+mn-cs"/>
              </a:rPr>
              <a:t> - Another optional component that allows users to use the same password on-premises and in the cloud, but doesn't require the additional infrastructure of a federated environment</a:t>
            </a:r>
          </a:p>
          <a:p>
            <a:r>
              <a:rPr lang="en-US" sz="1200" b="0" i="0" u="none" strike="noStrike" kern="1200" dirty="0">
                <a:solidFill>
                  <a:schemeClr val="tx1"/>
                </a:solidFill>
                <a:effectLst/>
                <a:latin typeface="+mn-lt"/>
                <a:ea typeface="+mn-ea"/>
                <a:cs typeface="+mn-cs"/>
                <a:hlinkClick r:id="rId6"/>
              </a:rPr>
              <a:t>Health Monitoring</a:t>
            </a:r>
            <a:r>
              <a:rPr lang="en-US" sz="1200" b="0" i="0" kern="1200" dirty="0">
                <a:solidFill>
                  <a:schemeClr val="tx1"/>
                </a:solidFill>
                <a:effectLst/>
                <a:latin typeface="+mn-lt"/>
                <a:ea typeface="+mn-ea"/>
                <a:cs typeface="+mn-cs"/>
              </a:rPr>
              <a:t> - Azure AD Connect Health can provide robust monitoring and provide a central location in the Azure portal to view this activity.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7F03C2-4FDE-4235-B8B7-744B1E2B9F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934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It provides the following features:</a:t>
            </a:r>
          </a:p>
          <a:p>
            <a:r>
              <a:rPr lang="en-US" sz="1200" b="0" i="0" u="none" strike="noStrike" kern="1200" dirty="0">
                <a:solidFill>
                  <a:schemeClr val="tx1"/>
                </a:solidFill>
                <a:effectLst/>
                <a:latin typeface="+mn-lt"/>
                <a:ea typeface="+mn-ea"/>
                <a:cs typeface="+mn-cs"/>
                <a:hlinkClick r:id="rId3"/>
              </a:rPr>
              <a:t>Synchronization</a:t>
            </a:r>
            <a:r>
              <a:rPr lang="en-US" sz="1200" b="0" i="0" kern="1200" dirty="0">
                <a:solidFill>
                  <a:schemeClr val="tx1"/>
                </a:solidFill>
                <a:effectLst/>
                <a:latin typeface="+mn-lt"/>
                <a:ea typeface="+mn-ea"/>
                <a:cs typeface="+mn-cs"/>
              </a:rPr>
              <a:t> - This component is responsible for creating users, groups, and other objects. It is also responsible for making sure identity information for your on-premises users and groups is matching the cloud. It is responsible for synchronizing password hashes with Azure AD.</a:t>
            </a:r>
          </a:p>
          <a:p>
            <a:r>
              <a:rPr lang="en-US" sz="1200" b="0" i="0" u="none" strike="noStrike" kern="1200" dirty="0">
                <a:solidFill>
                  <a:schemeClr val="tx1"/>
                </a:solidFill>
                <a:effectLst/>
                <a:latin typeface="+mn-lt"/>
                <a:ea typeface="+mn-ea"/>
                <a:cs typeface="+mn-cs"/>
                <a:hlinkClick r:id="rId4"/>
              </a:rPr>
              <a:t>AD FS and federation integration</a:t>
            </a:r>
            <a:r>
              <a:rPr lang="en-US" sz="1200" b="0" i="0" kern="1200" dirty="0">
                <a:solidFill>
                  <a:schemeClr val="tx1"/>
                </a:solidFill>
                <a:effectLst/>
                <a:latin typeface="+mn-lt"/>
                <a:ea typeface="+mn-ea"/>
                <a:cs typeface="+mn-cs"/>
              </a:rPr>
              <a:t> - Federation is an optional part of Azure AD Connect and can be used to configure a hybrid environment using an on-premises AD FS infrastructure. It also provides AD FS management capabilities such as certificate renew and additional AD FS server deployments.</a:t>
            </a:r>
          </a:p>
          <a:p>
            <a:r>
              <a:rPr lang="en-US" sz="1200" b="0" i="0" u="none" strike="noStrike" kern="1200" dirty="0">
                <a:solidFill>
                  <a:schemeClr val="tx1"/>
                </a:solidFill>
                <a:effectLst/>
                <a:latin typeface="+mn-lt"/>
                <a:ea typeface="+mn-ea"/>
                <a:cs typeface="+mn-cs"/>
                <a:hlinkClick r:id="rId5"/>
              </a:rPr>
              <a:t>Pass-through Authentication</a:t>
            </a:r>
            <a:r>
              <a:rPr lang="en-US" sz="1200" b="0" i="0" kern="1200" dirty="0">
                <a:solidFill>
                  <a:schemeClr val="tx1"/>
                </a:solidFill>
                <a:effectLst/>
                <a:latin typeface="+mn-lt"/>
                <a:ea typeface="+mn-ea"/>
                <a:cs typeface="+mn-cs"/>
              </a:rPr>
              <a:t> - Another optional component that allows users to use the same password on-premises and in the cloud, but doesn't require the additional infrastructure of a federated environment</a:t>
            </a:r>
          </a:p>
          <a:p>
            <a:r>
              <a:rPr lang="en-US" sz="1200" b="0" i="0" u="none" strike="noStrike" kern="1200" dirty="0">
                <a:solidFill>
                  <a:schemeClr val="tx1"/>
                </a:solidFill>
                <a:effectLst/>
                <a:latin typeface="+mn-lt"/>
                <a:ea typeface="+mn-ea"/>
                <a:cs typeface="+mn-cs"/>
                <a:hlinkClick r:id="rId6"/>
              </a:rPr>
              <a:t>Health Monitoring</a:t>
            </a:r>
            <a:r>
              <a:rPr lang="en-US" sz="1200" b="0" i="0" kern="1200" dirty="0">
                <a:solidFill>
                  <a:schemeClr val="tx1"/>
                </a:solidFill>
                <a:effectLst/>
                <a:latin typeface="+mn-lt"/>
                <a:ea typeface="+mn-ea"/>
                <a:cs typeface="+mn-cs"/>
              </a:rPr>
              <a:t> - Azure AD Connect Health can provide robust monitoring and provide a central location in the Azure portal to view this activity.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7F03C2-4FDE-4235-B8B7-744B1E2B9F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669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It provides the following features:</a:t>
            </a:r>
          </a:p>
          <a:p>
            <a:r>
              <a:rPr lang="en-US" sz="1200" b="0" i="0" u="none" strike="noStrike" kern="1200" dirty="0">
                <a:solidFill>
                  <a:schemeClr val="tx1"/>
                </a:solidFill>
                <a:effectLst/>
                <a:latin typeface="+mn-lt"/>
                <a:ea typeface="+mn-ea"/>
                <a:cs typeface="+mn-cs"/>
                <a:hlinkClick r:id="rId3"/>
              </a:rPr>
              <a:t>Synchronization</a:t>
            </a:r>
            <a:r>
              <a:rPr lang="en-US" sz="1200" b="0" i="0" kern="1200" dirty="0">
                <a:solidFill>
                  <a:schemeClr val="tx1"/>
                </a:solidFill>
                <a:effectLst/>
                <a:latin typeface="+mn-lt"/>
                <a:ea typeface="+mn-ea"/>
                <a:cs typeface="+mn-cs"/>
              </a:rPr>
              <a:t> - This component is responsible for creating users, groups, and other objects. It is also responsible for making sure identity information for your on-premises users and groups is matching the cloud. It is responsible for synchronizing password hashes with Azure AD.</a:t>
            </a:r>
          </a:p>
          <a:p>
            <a:r>
              <a:rPr lang="en-US" sz="1200" b="0" i="0" u="none" strike="noStrike" kern="1200" dirty="0">
                <a:solidFill>
                  <a:schemeClr val="tx1"/>
                </a:solidFill>
                <a:effectLst/>
                <a:latin typeface="+mn-lt"/>
                <a:ea typeface="+mn-ea"/>
                <a:cs typeface="+mn-cs"/>
                <a:hlinkClick r:id="rId4"/>
              </a:rPr>
              <a:t>AD FS and federation integration</a:t>
            </a:r>
            <a:r>
              <a:rPr lang="en-US" sz="1200" b="0" i="0" kern="1200" dirty="0">
                <a:solidFill>
                  <a:schemeClr val="tx1"/>
                </a:solidFill>
                <a:effectLst/>
                <a:latin typeface="+mn-lt"/>
                <a:ea typeface="+mn-ea"/>
                <a:cs typeface="+mn-cs"/>
              </a:rPr>
              <a:t> - Federation is an optional part of Azure AD Connect and can be used to configure a hybrid environment using an on-premises AD FS infrastructure. It also provides AD FS management capabilities such as certificate renew and additional AD FS server deployments.</a:t>
            </a:r>
          </a:p>
          <a:p>
            <a:r>
              <a:rPr lang="en-US" sz="1200" b="0" i="0" u="none" strike="noStrike" kern="1200" dirty="0">
                <a:solidFill>
                  <a:schemeClr val="tx1"/>
                </a:solidFill>
                <a:effectLst/>
                <a:latin typeface="+mn-lt"/>
                <a:ea typeface="+mn-ea"/>
                <a:cs typeface="+mn-cs"/>
                <a:hlinkClick r:id="rId5"/>
              </a:rPr>
              <a:t>Pass-through Authentication</a:t>
            </a:r>
            <a:r>
              <a:rPr lang="en-US" sz="1200" b="0" i="0" kern="1200" dirty="0">
                <a:solidFill>
                  <a:schemeClr val="tx1"/>
                </a:solidFill>
                <a:effectLst/>
                <a:latin typeface="+mn-lt"/>
                <a:ea typeface="+mn-ea"/>
                <a:cs typeface="+mn-cs"/>
              </a:rPr>
              <a:t> - Another optional component that allows users to use the same password on-premises and in the cloud, but doesn't require the additional infrastructure of a federated environment</a:t>
            </a:r>
          </a:p>
          <a:p>
            <a:r>
              <a:rPr lang="en-US" sz="1200" b="0" i="0" u="none" strike="noStrike" kern="1200" dirty="0">
                <a:solidFill>
                  <a:schemeClr val="tx1"/>
                </a:solidFill>
                <a:effectLst/>
                <a:latin typeface="+mn-lt"/>
                <a:ea typeface="+mn-ea"/>
                <a:cs typeface="+mn-cs"/>
                <a:hlinkClick r:id="rId6"/>
              </a:rPr>
              <a:t>Health Monitoring</a:t>
            </a:r>
            <a:r>
              <a:rPr lang="en-US" sz="1200" b="0" i="0" kern="1200" dirty="0">
                <a:solidFill>
                  <a:schemeClr val="tx1"/>
                </a:solidFill>
                <a:effectLst/>
                <a:latin typeface="+mn-lt"/>
                <a:ea typeface="+mn-ea"/>
                <a:cs typeface="+mn-cs"/>
              </a:rPr>
              <a:t> - Azure AD Connect Health can provide robust monitoring and provide a central location in the Azure portal to view this activity.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7F03C2-4FDE-4235-B8B7-744B1E2B9F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26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6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a:t>
            </a:fld>
            <a:endParaRPr lang="en-US"/>
          </a:p>
        </p:txBody>
      </p:sp>
    </p:spTree>
    <p:extLst>
      <p:ext uri="{BB962C8B-B14F-4D97-AF65-F5344CB8AC3E}">
        <p14:creationId xmlns:p14="http://schemas.microsoft.com/office/powerpoint/2010/main" val="1802309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FA990-3B17-4E64-8FBD-1F81F1F4B70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 2:21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D2805C9-BE55-4868-A53F-CA8C1DF18E0B}"/>
              </a:ext>
            </a:extLst>
          </p:cNvPr>
          <p:cNvSpPr>
            <a:spLocks noGrp="1"/>
          </p:cNvSpPr>
          <p:nvPr>
            <p:ph type="body" idx="1"/>
          </p:nvPr>
        </p:nvSpPr>
        <p:spPr/>
        <p:txBody>
          <a:bodyPr/>
          <a:lstStyle/>
          <a:p>
            <a:r>
              <a:rPr lang="en-US" dirty="0"/>
              <a:t>Passwords are complex.</a:t>
            </a:r>
          </a:p>
          <a:p>
            <a:r>
              <a:rPr lang="en-US" dirty="0"/>
              <a:t>We all have a lot of them.</a:t>
            </a:r>
          </a:p>
          <a:p>
            <a:r>
              <a:rPr lang="en-US" dirty="0"/>
              <a:t>We sometimes give easy to remember passwords which puts us at risk of security breeches.</a:t>
            </a:r>
          </a:p>
        </p:txBody>
      </p:sp>
    </p:spTree>
    <p:extLst>
      <p:ext uri="{BB962C8B-B14F-4D97-AF65-F5344CB8AC3E}">
        <p14:creationId xmlns:p14="http://schemas.microsoft.com/office/powerpoint/2010/main" val="2083511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5A792-841D-4472-98C7-37F1D8787A8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 2:21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084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27</a:t>
            </a:fld>
            <a:endParaRPr lang="en-US"/>
          </a:p>
        </p:txBody>
      </p:sp>
    </p:spTree>
    <p:extLst>
      <p:ext uri="{BB962C8B-B14F-4D97-AF65-F5344CB8AC3E}">
        <p14:creationId xmlns:p14="http://schemas.microsoft.com/office/powerpoint/2010/main" val="2383657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184A232-CDC3-1D4F-902A-D2B619DEB88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635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WAP = Web Application Proxy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 2:21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385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31</a:t>
            </a:fld>
            <a:endParaRPr lang="en-US"/>
          </a:p>
        </p:txBody>
      </p:sp>
    </p:spTree>
    <p:extLst>
      <p:ext uri="{BB962C8B-B14F-4D97-AF65-F5344CB8AC3E}">
        <p14:creationId xmlns:p14="http://schemas.microsoft.com/office/powerpoint/2010/main" val="1281376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35</a:t>
            </a:fld>
            <a:endParaRPr lang="en-US"/>
          </a:p>
        </p:txBody>
      </p:sp>
    </p:spTree>
    <p:extLst>
      <p:ext uri="{BB962C8B-B14F-4D97-AF65-F5344CB8AC3E}">
        <p14:creationId xmlns:p14="http://schemas.microsoft.com/office/powerpoint/2010/main" val="3677112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40</a:t>
            </a:fld>
            <a:endParaRPr lang="en-US"/>
          </a:p>
        </p:txBody>
      </p:sp>
    </p:spTree>
    <p:extLst>
      <p:ext uri="{BB962C8B-B14F-4D97-AF65-F5344CB8AC3E}">
        <p14:creationId xmlns:p14="http://schemas.microsoft.com/office/powerpoint/2010/main" val="2084294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a:xfrm>
            <a:off x="0" y="0"/>
            <a:ext cx="3962400" cy="344488"/>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Slide Image Placeholder 8">
            <a:extLst>
              <a:ext uri="{FF2B5EF4-FFF2-40B4-BE49-F238E27FC236}">
                <a16:creationId xmlns:a16="http://schemas.microsoft.com/office/drawing/2014/main" id="{F6782ADA-F7BB-4636-A38C-6372F4A8FF9E}"/>
              </a:ext>
            </a:extLst>
          </p:cNvPr>
          <p:cNvSpPr>
            <a:spLocks noGrp="1" noRot="1" noChangeAspect="1"/>
          </p:cNvSpPr>
          <p:nvPr>
            <p:ph type="sldImg"/>
          </p:nvPr>
        </p:nvSpPr>
        <p:spPr/>
      </p:sp>
      <p:sp>
        <p:nvSpPr>
          <p:cNvPr id="12" name="Rectangle 11">
            <a:extLst>
              <a:ext uri="{FF2B5EF4-FFF2-40B4-BE49-F238E27FC236}">
                <a16:creationId xmlns:a16="http://schemas.microsoft.com/office/drawing/2014/main" id="{6ABEEDB6-C53F-4DC9-97C7-0A9E24BAD780}"/>
              </a:ext>
            </a:extLst>
          </p:cNvPr>
          <p:cNvSpPr/>
          <p:nvPr/>
        </p:nvSpPr>
        <p:spPr>
          <a:xfrm>
            <a:off x="4446396" y="843505"/>
            <a:ext cx="4114800" cy="40011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“Text…”</a:t>
            </a:r>
          </a:p>
        </p:txBody>
      </p:sp>
      <p:sp>
        <p:nvSpPr>
          <p:cNvPr id="8" name="Notes Placeholder 2">
            <a:extLst>
              <a:ext uri="{FF2B5EF4-FFF2-40B4-BE49-F238E27FC236}">
                <a16:creationId xmlns:a16="http://schemas.microsoft.com/office/drawing/2014/main" id="{246AC474-8A3F-46A9-8065-E7336C54AEAD}"/>
              </a:ext>
            </a:extLst>
          </p:cNvPr>
          <p:cNvSpPr txBox="1">
            <a:spLocks/>
          </p:cNvSpPr>
          <p:nvPr/>
        </p:nvSpPr>
        <p:spPr>
          <a:xfrm>
            <a:off x="6227546" y="2460506"/>
            <a:ext cx="2722787" cy="3798916"/>
          </a:xfrm>
          <a:prstGeom prst="rect">
            <a:avLst/>
          </a:prstGeom>
          <a:solidFill>
            <a:schemeClr val="bg1">
              <a:lumMod val="95000"/>
            </a:schemeClr>
          </a:solidFill>
        </p:spPr>
        <p:txBody>
          <a:bodyPr vert="horz" lIns="182880" tIns="182880" rIns="91440" bIns="45720" numCol="1" spcCol="91440" rtlCol="0"/>
          <a:lstStyle>
            <a:defPPr>
              <a:defRPr lang="en-US"/>
            </a:defPPr>
            <a:lvl1pPr marL="171450" marR="0" indent="-111125" fontAlgn="auto">
              <a:lnSpc>
                <a:spcPct val="107000"/>
              </a:lnSpc>
              <a:spcBef>
                <a:spcPts val="0"/>
              </a:spcBef>
              <a:spcAft>
                <a:spcPts val="800"/>
              </a:spcAft>
              <a:buClrTx/>
              <a:buSzTx/>
              <a:buFontTx/>
              <a:buNone/>
              <a:tabLst/>
              <a:defRPr sz="1600" b="1">
                <a:latin typeface="Segoe UI Semibold" panose="020B0702040204020203" pitchFamily="34" charset="0"/>
                <a:ea typeface="Calibri"/>
                <a:cs typeface="Segoe UI Semibold" panose="020B0702040204020203" pitchFamily="34" charset="0"/>
              </a:defRPr>
            </a:lvl1pPr>
            <a:lvl2pPr marR="0" indent="0" fontAlgn="auto">
              <a:lnSpc>
                <a:spcPct val="100000"/>
              </a:lnSpc>
              <a:spcBef>
                <a:spcPts val="0"/>
              </a:spcBef>
              <a:spcAft>
                <a:spcPts val="0"/>
              </a:spcAft>
              <a:buClrTx/>
              <a:buSzTx/>
              <a:buFontTx/>
              <a:buNone/>
              <a:tabLst/>
              <a:defRPr sz="900">
                <a:latin typeface="Segoe UI" panose="020B0502040204020203" pitchFamily="34" charset="0"/>
                <a:cs typeface="Segoe UI" panose="020B0502040204020203" pitchFamily="34" charset="0"/>
              </a:defRPr>
            </a:lvl2pPr>
            <a:lvl3pPr marR="0" indent="0" fontAlgn="auto">
              <a:lnSpc>
                <a:spcPct val="100000"/>
              </a:lnSpc>
              <a:spcBef>
                <a:spcPts val="0"/>
              </a:spcBef>
              <a:spcAft>
                <a:spcPts val="0"/>
              </a:spcAft>
              <a:buClrTx/>
              <a:buSzTx/>
              <a:buFontTx/>
              <a:buNone/>
              <a:tabLst/>
              <a:defRPr sz="900">
                <a:latin typeface="Segoe UI" panose="020B0502040204020203" pitchFamily="34" charset="0"/>
                <a:cs typeface="Segoe UI" panose="020B0502040204020203" pitchFamily="34" charset="0"/>
              </a:defRPr>
            </a:lvl3pPr>
            <a:lvl4pPr marR="0" indent="0" fontAlgn="auto">
              <a:lnSpc>
                <a:spcPct val="100000"/>
              </a:lnSpc>
              <a:spcBef>
                <a:spcPts val="0"/>
              </a:spcBef>
              <a:spcAft>
                <a:spcPts val="0"/>
              </a:spcAft>
              <a:buClrTx/>
              <a:buSzTx/>
              <a:buFontTx/>
              <a:buNone/>
              <a:tabLst/>
              <a:defRPr sz="900">
                <a:latin typeface="Segoe UI" panose="020B0502040204020203" pitchFamily="34" charset="0"/>
                <a:cs typeface="Segoe UI" panose="020B0502040204020203" pitchFamily="34" charset="0"/>
              </a:defRPr>
            </a:lvl4pPr>
            <a:lvl5pPr marR="0" indent="0" fontAlgn="auto">
              <a:lnSpc>
                <a:spcPct val="100000"/>
              </a:lnSpc>
              <a:spcBef>
                <a:spcPts val="0"/>
              </a:spcBef>
              <a:spcAft>
                <a:spcPts val="0"/>
              </a:spcAft>
              <a:buClrTx/>
              <a:buSzTx/>
              <a:buFontTx/>
              <a:buNone/>
              <a:tabLst/>
              <a:defRPr sz="900">
                <a:latin typeface="Segoe UI" panose="020B0502040204020203" pitchFamily="34" charset="0"/>
                <a:cs typeface="Segoe UI" panose="020B0502040204020203" pitchFamily="34" charset="0"/>
              </a:defRPr>
            </a:lvl5pPr>
            <a:lvl6pPr marL="2331856" defTabSz="932742">
              <a:defRPr sz="1200"/>
            </a:lvl6pPr>
            <a:lvl7pPr marL="2798226" defTabSz="932742">
              <a:defRPr sz="1200"/>
            </a:lvl7pPr>
            <a:lvl8pPr marL="3264597" defTabSz="932742">
              <a:defRPr sz="1200"/>
            </a:lvl8pPr>
            <a:lvl9pPr marL="3730969" defTabSz="932742">
              <a:defRPr sz="1200"/>
            </a:lvl9pPr>
          </a:lstStyle>
          <a:p>
            <a:pPr marL="171450" marR="0" lvl="0" indent="-111125" algn="l" defTabSz="932742" rtl="0" eaLnBrk="1" fontAlgn="auto" latinLnBrk="0" hangingPunct="1">
              <a:lnSpc>
                <a:spcPct val="107000"/>
              </a:lnSpc>
              <a:spcBef>
                <a:spcPts val="0"/>
              </a:spcBef>
              <a:spcAft>
                <a:spcPts val="8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Key points to land</a:t>
            </a:r>
          </a:p>
          <a:p>
            <a:pPr marL="171450" marR="0" lvl="0" indent="-111125"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Text</a:t>
            </a:r>
          </a:p>
          <a:p>
            <a:pPr marL="171450" marR="0" lvl="0" indent="-111125"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Text</a:t>
            </a:r>
          </a:p>
          <a:p>
            <a:pPr marL="171450" marR="0" lvl="0" indent="-111125"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Text</a:t>
            </a:r>
          </a:p>
          <a:p>
            <a:pPr marL="60325" marR="0" lvl="0" indent="0" algn="l" defTabSz="932742" rtl="0" eaLnBrk="1" fontAlgn="auto" latinLnBrk="0" hangingPunct="1">
              <a:lnSpc>
                <a:spcPct val="107000"/>
              </a:lnSpc>
              <a:spcBef>
                <a:spcPts val="0"/>
              </a:spcBef>
              <a:spcAft>
                <a:spcPts val="8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150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a:xfrm>
            <a:off x="0" y="0"/>
            <a:ext cx="3962400" cy="344488"/>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Slide Image Placeholder 8">
            <a:extLst>
              <a:ext uri="{FF2B5EF4-FFF2-40B4-BE49-F238E27FC236}">
                <a16:creationId xmlns:a16="http://schemas.microsoft.com/office/drawing/2014/main" id="{F6782ADA-F7BB-4636-A38C-6372F4A8FF9E}"/>
              </a:ext>
            </a:extLst>
          </p:cNvPr>
          <p:cNvSpPr>
            <a:spLocks noGrp="1" noRot="1" noChangeAspect="1"/>
          </p:cNvSpPr>
          <p:nvPr>
            <p:ph type="sldImg"/>
          </p:nvPr>
        </p:nvSpPr>
        <p:spPr/>
      </p:sp>
      <p:sp>
        <p:nvSpPr>
          <p:cNvPr id="12" name="Rectangle 11">
            <a:extLst>
              <a:ext uri="{FF2B5EF4-FFF2-40B4-BE49-F238E27FC236}">
                <a16:creationId xmlns:a16="http://schemas.microsoft.com/office/drawing/2014/main" id="{6ABEEDB6-C53F-4DC9-97C7-0A9E24BAD780}"/>
              </a:ext>
            </a:extLst>
          </p:cNvPr>
          <p:cNvSpPr/>
          <p:nvPr/>
        </p:nvSpPr>
        <p:spPr>
          <a:xfrm>
            <a:off x="4446396" y="843505"/>
            <a:ext cx="4114800" cy="40011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“Text…”</a:t>
            </a:r>
          </a:p>
        </p:txBody>
      </p:sp>
      <p:sp>
        <p:nvSpPr>
          <p:cNvPr id="8" name="Notes Placeholder 2">
            <a:extLst>
              <a:ext uri="{FF2B5EF4-FFF2-40B4-BE49-F238E27FC236}">
                <a16:creationId xmlns:a16="http://schemas.microsoft.com/office/drawing/2014/main" id="{246AC474-8A3F-46A9-8065-E7336C54AEAD}"/>
              </a:ext>
            </a:extLst>
          </p:cNvPr>
          <p:cNvSpPr txBox="1">
            <a:spLocks/>
          </p:cNvSpPr>
          <p:nvPr/>
        </p:nvSpPr>
        <p:spPr>
          <a:xfrm>
            <a:off x="6227546" y="2460506"/>
            <a:ext cx="2722787" cy="3798916"/>
          </a:xfrm>
          <a:prstGeom prst="rect">
            <a:avLst/>
          </a:prstGeom>
          <a:solidFill>
            <a:schemeClr val="bg1">
              <a:lumMod val="95000"/>
            </a:schemeClr>
          </a:solidFill>
        </p:spPr>
        <p:txBody>
          <a:bodyPr vert="horz" lIns="182880" tIns="182880" rIns="91440" bIns="45720" numCol="1" spcCol="91440" rtlCol="0"/>
          <a:lstStyle>
            <a:defPPr>
              <a:defRPr lang="en-US"/>
            </a:defPPr>
            <a:lvl1pPr marL="171450" marR="0" indent="-111125" fontAlgn="auto">
              <a:lnSpc>
                <a:spcPct val="107000"/>
              </a:lnSpc>
              <a:spcBef>
                <a:spcPts val="0"/>
              </a:spcBef>
              <a:spcAft>
                <a:spcPts val="800"/>
              </a:spcAft>
              <a:buClrTx/>
              <a:buSzTx/>
              <a:buFontTx/>
              <a:buNone/>
              <a:tabLst/>
              <a:defRPr sz="1600" b="1">
                <a:latin typeface="Segoe UI Semibold" panose="020B0702040204020203" pitchFamily="34" charset="0"/>
                <a:ea typeface="Calibri"/>
                <a:cs typeface="Segoe UI Semibold" panose="020B0702040204020203" pitchFamily="34" charset="0"/>
              </a:defRPr>
            </a:lvl1pPr>
            <a:lvl2pPr marR="0" indent="0" fontAlgn="auto">
              <a:lnSpc>
                <a:spcPct val="100000"/>
              </a:lnSpc>
              <a:spcBef>
                <a:spcPts val="0"/>
              </a:spcBef>
              <a:spcAft>
                <a:spcPts val="0"/>
              </a:spcAft>
              <a:buClrTx/>
              <a:buSzTx/>
              <a:buFontTx/>
              <a:buNone/>
              <a:tabLst/>
              <a:defRPr sz="900">
                <a:latin typeface="Segoe UI" panose="020B0502040204020203" pitchFamily="34" charset="0"/>
                <a:cs typeface="Segoe UI" panose="020B0502040204020203" pitchFamily="34" charset="0"/>
              </a:defRPr>
            </a:lvl2pPr>
            <a:lvl3pPr marR="0" indent="0" fontAlgn="auto">
              <a:lnSpc>
                <a:spcPct val="100000"/>
              </a:lnSpc>
              <a:spcBef>
                <a:spcPts val="0"/>
              </a:spcBef>
              <a:spcAft>
                <a:spcPts val="0"/>
              </a:spcAft>
              <a:buClrTx/>
              <a:buSzTx/>
              <a:buFontTx/>
              <a:buNone/>
              <a:tabLst/>
              <a:defRPr sz="900">
                <a:latin typeface="Segoe UI" panose="020B0502040204020203" pitchFamily="34" charset="0"/>
                <a:cs typeface="Segoe UI" panose="020B0502040204020203" pitchFamily="34" charset="0"/>
              </a:defRPr>
            </a:lvl3pPr>
            <a:lvl4pPr marR="0" indent="0" fontAlgn="auto">
              <a:lnSpc>
                <a:spcPct val="100000"/>
              </a:lnSpc>
              <a:spcBef>
                <a:spcPts val="0"/>
              </a:spcBef>
              <a:spcAft>
                <a:spcPts val="0"/>
              </a:spcAft>
              <a:buClrTx/>
              <a:buSzTx/>
              <a:buFontTx/>
              <a:buNone/>
              <a:tabLst/>
              <a:defRPr sz="900">
                <a:latin typeface="Segoe UI" panose="020B0502040204020203" pitchFamily="34" charset="0"/>
                <a:cs typeface="Segoe UI" panose="020B0502040204020203" pitchFamily="34" charset="0"/>
              </a:defRPr>
            </a:lvl4pPr>
            <a:lvl5pPr marR="0" indent="0" fontAlgn="auto">
              <a:lnSpc>
                <a:spcPct val="100000"/>
              </a:lnSpc>
              <a:spcBef>
                <a:spcPts val="0"/>
              </a:spcBef>
              <a:spcAft>
                <a:spcPts val="0"/>
              </a:spcAft>
              <a:buClrTx/>
              <a:buSzTx/>
              <a:buFontTx/>
              <a:buNone/>
              <a:tabLst/>
              <a:defRPr sz="900">
                <a:latin typeface="Segoe UI" panose="020B0502040204020203" pitchFamily="34" charset="0"/>
                <a:cs typeface="Segoe UI" panose="020B0502040204020203" pitchFamily="34" charset="0"/>
              </a:defRPr>
            </a:lvl5pPr>
            <a:lvl6pPr marL="2331856" defTabSz="932742">
              <a:defRPr sz="1200"/>
            </a:lvl6pPr>
            <a:lvl7pPr marL="2798226" defTabSz="932742">
              <a:defRPr sz="1200"/>
            </a:lvl7pPr>
            <a:lvl8pPr marL="3264597" defTabSz="932742">
              <a:defRPr sz="1200"/>
            </a:lvl8pPr>
            <a:lvl9pPr marL="3730969" defTabSz="932742">
              <a:defRPr sz="1200"/>
            </a:lvl9pPr>
          </a:lstStyle>
          <a:p>
            <a:pPr marL="171450" marR="0" lvl="0" indent="-111125" algn="l" defTabSz="932742" rtl="0" eaLnBrk="1" fontAlgn="auto" latinLnBrk="0" hangingPunct="1">
              <a:lnSpc>
                <a:spcPct val="107000"/>
              </a:lnSpc>
              <a:spcBef>
                <a:spcPts val="0"/>
              </a:spcBef>
              <a:spcAft>
                <a:spcPts val="8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Key points to land</a:t>
            </a:r>
          </a:p>
          <a:p>
            <a:pPr marL="171450" marR="0" lvl="0" indent="-111125"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Text</a:t>
            </a:r>
          </a:p>
          <a:p>
            <a:pPr marL="171450" marR="0" lvl="0" indent="-111125"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Text</a:t>
            </a:r>
          </a:p>
          <a:p>
            <a:pPr marL="171450" marR="0" lvl="0" indent="-111125" algn="l" defTabSz="932742"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Text</a:t>
            </a:r>
          </a:p>
          <a:p>
            <a:pPr marL="60325" marR="0" lvl="0" indent="0" algn="l" defTabSz="932742" rtl="0" eaLnBrk="1" fontAlgn="auto" latinLnBrk="0" hangingPunct="1">
              <a:lnSpc>
                <a:spcPct val="107000"/>
              </a:lnSpc>
              <a:spcBef>
                <a:spcPts val="0"/>
              </a:spcBef>
              <a:spcAft>
                <a:spcPts val="8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343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2650958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44</a:t>
            </a:fld>
            <a:endParaRPr lang="en-US"/>
          </a:p>
        </p:txBody>
      </p:sp>
    </p:spTree>
    <p:extLst>
      <p:ext uri="{BB962C8B-B14F-4D97-AF65-F5344CB8AC3E}">
        <p14:creationId xmlns:p14="http://schemas.microsoft.com/office/powerpoint/2010/main" val="3951687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45</a:t>
            </a:fld>
            <a:endParaRPr lang="en-US"/>
          </a:p>
        </p:txBody>
      </p:sp>
    </p:spTree>
    <p:extLst>
      <p:ext uri="{BB962C8B-B14F-4D97-AF65-F5344CB8AC3E}">
        <p14:creationId xmlns:p14="http://schemas.microsoft.com/office/powerpoint/2010/main" val="4077808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46</a:t>
            </a:fld>
            <a:endParaRPr lang="en-US"/>
          </a:p>
        </p:txBody>
      </p:sp>
    </p:spTree>
    <p:extLst>
      <p:ext uri="{BB962C8B-B14F-4D97-AF65-F5344CB8AC3E}">
        <p14:creationId xmlns:p14="http://schemas.microsoft.com/office/powerpoint/2010/main" val="1000433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47</a:t>
            </a:fld>
            <a:endParaRPr lang="en-US"/>
          </a:p>
        </p:txBody>
      </p:sp>
    </p:spTree>
    <p:extLst>
      <p:ext uri="{BB962C8B-B14F-4D97-AF65-F5344CB8AC3E}">
        <p14:creationId xmlns:p14="http://schemas.microsoft.com/office/powerpoint/2010/main" val="126155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a:t>
            </a:fld>
            <a:endParaRPr lang="en-US"/>
          </a:p>
        </p:txBody>
      </p:sp>
    </p:spTree>
    <p:extLst>
      <p:ext uri="{BB962C8B-B14F-4D97-AF65-F5344CB8AC3E}">
        <p14:creationId xmlns:p14="http://schemas.microsoft.com/office/powerpoint/2010/main" val="7726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a:t>
            </a:fld>
            <a:endParaRPr lang="en-US"/>
          </a:p>
        </p:txBody>
      </p:sp>
    </p:spTree>
    <p:extLst>
      <p:ext uri="{BB962C8B-B14F-4D97-AF65-F5344CB8AC3E}">
        <p14:creationId xmlns:p14="http://schemas.microsoft.com/office/powerpoint/2010/main" val="350088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6</a:t>
            </a:fld>
            <a:endParaRPr lang="en-US"/>
          </a:p>
        </p:txBody>
      </p:sp>
    </p:spTree>
    <p:extLst>
      <p:ext uri="{BB962C8B-B14F-4D97-AF65-F5344CB8AC3E}">
        <p14:creationId xmlns:p14="http://schemas.microsoft.com/office/powerpoint/2010/main" val="2784363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6091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p>
        </p:txBody>
      </p:sp>
      <p:sp>
        <p:nvSpPr>
          <p:cNvPr id="6" name="Date Placeholder 5"/>
          <p:cNvSpPr>
            <a:spLocks noGrp="1"/>
          </p:cNvSpPr>
          <p:nvPr>
            <p:ph type="dt" idx="12"/>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10/26/20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183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9</a:t>
            </a:fld>
            <a:endParaRPr lang="en-US"/>
          </a:p>
        </p:txBody>
      </p:sp>
    </p:spTree>
    <p:extLst>
      <p:ext uri="{BB962C8B-B14F-4D97-AF65-F5344CB8AC3E}">
        <p14:creationId xmlns:p14="http://schemas.microsoft.com/office/powerpoint/2010/main" val="326902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12</a:t>
            </a:fld>
            <a:endParaRPr lang="en-US"/>
          </a:p>
        </p:txBody>
      </p:sp>
    </p:spTree>
    <p:extLst>
      <p:ext uri="{BB962C8B-B14F-4D97-AF65-F5344CB8AC3E}">
        <p14:creationId xmlns:p14="http://schemas.microsoft.com/office/powerpoint/2010/main" val="2050905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249" t="34203" r="27826" b="9051"/>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87627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001" t="12904" r="24593" b="15701"/>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7301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7" name="Picture 6">
            <a:extLst>
              <a:ext uri="{FF2B5EF4-FFF2-40B4-BE49-F238E27FC236}">
                <a16:creationId xmlns:a16="http://schemas.microsoft.com/office/drawing/2014/main" id="{82A42703-7BA9-4F26-9EAE-5431344E310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372" t="18229" r="41602" b="13284"/>
          <a:stretch/>
        </p:blipFill>
        <p:spPr>
          <a:xfrm>
            <a:off x="6207697" y="1062067"/>
            <a:ext cx="5671457" cy="5281937"/>
          </a:xfrm>
          <a:prstGeom prst="ellipse">
            <a:avLst/>
          </a:prstGeom>
          <a:ln>
            <a:noFill/>
          </a:ln>
          <a:effectLst>
            <a:softEdge rad="112500"/>
          </a:effectLst>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40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8947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06" t="7522" r="10379" b="15883"/>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5571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92218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lide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31359B-7D3F-4875-9945-C4F96922B6FE}"/>
              </a:ext>
            </a:extLst>
          </p:cNvPr>
          <p:cNvSpPr>
            <a:spLocks noGrp="1"/>
          </p:cNvSpPr>
          <p:nvPr>
            <p:ph type="title" hasCustomPrompt="1"/>
          </p:nvPr>
        </p:nvSpPr>
        <p:spPr>
          <a:xfrm>
            <a:off x="5707900" y="1654009"/>
            <a:ext cx="5903076" cy="528644"/>
          </a:xfrm>
        </p:spPr>
        <p:txBody>
          <a:bodyPr/>
          <a:lstStyle>
            <a:lvl1pPr>
              <a:defRPr/>
            </a:lvl1pPr>
          </a:lstStyle>
          <a:p>
            <a:r>
              <a:rPr lang="en-US" dirty="0"/>
              <a:t>Photo layout 1</a:t>
            </a:r>
          </a:p>
        </p:txBody>
      </p:sp>
      <p:sp>
        <p:nvSpPr>
          <p:cNvPr id="9" name="Text Placeholder 3">
            <a:extLst>
              <a:ext uri="{FF2B5EF4-FFF2-40B4-BE49-F238E27FC236}">
                <a16:creationId xmlns:a16="http://schemas.microsoft.com/office/drawing/2014/main" id="{DFD7A036-3B1F-49D2-BD6A-993843832C16}"/>
              </a:ext>
            </a:extLst>
          </p:cNvPr>
          <p:cNvSpPr>
            <a:spLocks noGrp="1"/>
          </p:cNvSpPr>
          <p:nvPr>
            <p:ph type="body" sz="quarter" idx="11" hasCustomPrompt="1"/>
          </p:nvPr>
        </p:nvSpPr>
        <p:spPr>
          <a:xfrm>
            <a:off x="5707902" y="2574925"/>
            <a:ext cx="5903076"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10" name="Picture 9">
            <a:extLst>
              <a:ext uri="{FF2B5EF4-FFF2-40B4-BE49-F238E27FC236}">
                <a16:creationId xmlns:a16="http://schemas.microsoft.com/office/drawing/2014/main" id="{8A7724A9-4EFE-42D3-AD84-61585EC3320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22551" r="71233" b="5268"/>
          <a:stretch/>
        </p:blipFill>
        <p:spPr>
          <a:xfrm>
            <a:off x="401588" y="237709"/>
            <a:ext cx="3755808" cy="6253963"/>
          </a:xfrm>
          <a:prstGeom prst="rect">
            <a:avLst/>
          </a:prstGeom>
        </p:spPr>
      </p:pic>
    </p:spTree>
    <p:extLst>
      <p:ext uri="{BB962C8B-B14F-4D97-AF65-F5344CB8AC3E}">
        <p14:creationId xmlns:p14="http://schemas.microsoft.com/office/powerpoint/2010/main" val="1884128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498" t="27247" r="10008" b="19187"/>
          <a:stretch/>
        </p:blipFill>
        <p:spPr>
          <a:xfrm>
            <a:off x="0" y="-1"/>
            <a:ext cx="12192000" cy="6858001"/>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656983" y="6182139"/>
            <a:ext cx="347595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589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C7D-829A-4B69-B1FE-1E62BA85243D}"/>
              </a:ext>
            </a:extLst>
          </p:cNvPr>
          <p:cNvSpPr>
            <a:spLocks noGrp="1"/>
          </p:cNvSpPr>
          <p:nvPr>
            <p:ph type="title" hasCustomPrompt="1"/>
          </p:nvPr>
        </p:nvSpPr>
        <p:spPr>
          <a:xfrm>
            <a:off x="6236093" y="1654009"/>
            <a:ext cx="5374883" cy="528644"/>
          </a:xfrm>
        </p:spPr>
        <p:txBody>
          <a:bodyPr/>
          <a:lstStyle>
            <a:lvl1pPr>
              <a:defRPr/>
            </a:lvl1pPr>
          </a:lstStyle>
          <a:p>
            <a:r>
              <a:rPr lang="en-US" dirty="0"/>
              <a:t>Photo layout 2</a:t>
            </a:r>
          </a:p>
        </p:txBody>
      </p:sp>
      <p:sp>
        <p:nvSpPr>
          <p:cNvPr id="3" name="Text Placeholder 3">
            <a:extLst>
              <a:ext uri="{FF2B5EF4-FFF2-40B4-BE49-F238E27FC236}">
                <a16:creationId xmlns:a16="http://schemas.microsoft.com/office/drawing/2014/main" id="{88BDD959-D425-4800-8EE5-E45D69CCA483}"/>
              </a:ext>
            </a:extLst>
          </p:cNvPr>
          <p:cNvSpPr>
            <a:spLocks noGrp="1"/>
          </p:cNvSpPr>
          <p:nvPr>
            <p:ph type="body" sz="quarter" idx="11" hasCustomPrompt="1"/>
          </p:nvPr>
        </p:nvSpPr>
        <p:spPr>
          <a:xfrm>
            <a:off x="6236094" y="2574925"/>
            <a:ext cx="5374883"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6" name="Picture 5">
            <a:extLst>
              <a:ext uri="{FF2B5EF4-FFF2-40B4-BE49-F238E27FC236}">
                <a16:creationId xmlns:a16="http://schemas.microsoft.com/office/drawing/2014/main" id="{A6A007B1-B63B-453F-98CA-F076D69E5F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584" r="8383"/>
          <a:stretch/>
        </p:blipFill>
        <p:spPr>
          <a:xfrm>
            <a:off x="399279" y="516836"/>
            <a:ext cx="4456696" cy="5940759"/>
          </a:xfrm>
          <a:prstGeom prst="rect">
            <a:avLst/>
          </a:prstGeom>
        </p:spPr>
      </p:pic>
    </p:spTree>
    <p:extLst>
      <p:ext uri="{BB962C8B-B14F-4D97-AF65-F5344CB8AC3E}">
        <p14:creationId xmlns:p14="http://schemas.microsoft.com/office/powerpoint/2010/main" val="35029605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4610742" cy="528644"/>
          </a:xfrm>
        </p:spPr>
        <p:txBody>
          <a:bodyPr/>
          <a:lstStyle>
            <a:lvl1pPr>
              <a:defRPr/>
            </a:lvl1pPr>
          </a:lstStyle>
          <a:p>
            <a:r>
              <a:rPr lang="en-US"/>
              <a:t>Photo layout 3</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6" name="Picture 5">
            <a:extLst>
              <a:ext uri="{FF2B5EF4-FFF2-40B4-BE49-F238E27FC236}">
                <a16:creationId xmlns:a16="http://schemas.microsoft.com/office/drawing/2014/main" id="{69903324-8D61-445F-8F68-000CD59D47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339" r="7805"/>
          <a:stretch/>
        </p:blipFill>
        <p:spPr>
          <a:xfrm>
            <a:off x="7428790" y="222665"/>
            <a:ext cx="4481128" cy="6391116"/>
          </a:xfrm>
          <a:prstGeom prst="rect">
            <a:avLst/>
          </a:prstGeom>
        </p:spPr>
      </p:pic>
    </p:spTree>
    <p:extLst>
      <p:ext uri="{BB962C8B-B14F-4D97-AF65-F5344CB8AC3E}">
        <p14:creationId xmlns:p14="http://schemas.microsoft.com/office/powerpoint/2010/main" val="17072221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slide 4">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CDD849B-1CBF-45EF-8539-9311993A9131}"/>
              </a:ext>
            </a:extLst>
          </p:cNvPr>
          <p:cNvSpPr>
            <a:spLocks noGrp="1"/>
          </p:cNvSpPr>
          <p:nvPr>
            <p:ph type="title" hasCustomPrompt="1"/>
          </p:nvPr>
        </p:nvSpPr>
        <p:spPr>
          <a:xfrm>
            <a:off x="583558" y="1654009"/>
            <a:ext cx="4610742" cy="528644"/>
          </a:xfrm>
        </p:spPr>
        <p:txBody>
          <a:bodyPr/>
          <a:lstStyle>
            <a:lvl1pPr>
              <a:defRPr/>
            </a:lvl1pPr>
          </a:lstStyle>
          <a:p>
            <a:r>
              <a:rPr lang="en-US"/>
              <a:t>Photo layout 4</a:t>
            </a:r>
          </a:p>
        </p:txBody>
      </p:sp>
      <p:sp>
        <p:nvSpPr>
          <p:cNvPr id="15" name="Text Placeholder 3">
            <a:extLst>
              <a:ext uri="{FF2B5EF4-FFF2-40B4-BE49-F238E27FC236}">
                <a16:creationId xmlns:a16="http://schemas.microsoft.com/office/drawing/2014/main" id="{28BB71F3-7E38-4A39-AC35-28EAE8CFA35F}"/>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5EAD1948-46B6-4753-816B-BE69969EAC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275" t="28654" r="7184" b="2692"/>
          <a:stretch/>
        </p:blipFill>
        <p:spPr>
          <a:xfrm>
            <a:off x="7264084" y="539553"/>
            <a:ext cx="4299383" cy="6020590"/>
          </a:xfrm>
          <a:prstGeom prst="rect">
            <a:avLst/>
          </a:prstGeom>
        </p:spPr>
      </p:pic>
    </p:spTree>
    <p:extLst>
      <p:ext uri="{BB962C8B-B14F-4D97-AF65-F5344CB8AC3E}">
        <p14:creationId xmlns:p14="http://schemas.microsoft.com/office/powerpoint/2010/main" val="1292680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4" name="Picture 3">
            <a:extLst>
              <a:ext uri="{FF2B5EF4-FFF2-40B4-BE49-F238E27FC236}">
                <a16:creationId xmlns:a16="http://schemas.microsoft.com/office/drawing/2014/main" id="{9C70B40F-538F-43E2-95B8-3D0D761172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787" r="-790"/>
          <a:stretch/>
        </p:blipFill>
        <p:spPr>
          <a:xfrm>
            <a:off x="4441371" y="721296"/>
            <a:ext cx="7519424" cy="5761855"/>
          </a:xfrm>
          <a:prstGeom prst="rect">
            <a:avLst/>
          </a:prstGeom>
        </p:spPr>
      </p:pic>
    </p:spTree>
    <p:extLst>
      <p:ext uri="{BB962C8B-B14F-4D97-AF65-F5344CB8AC3E}">
        <p14:creationId xmlns:p14="http://schemas.microsoft.com/office/powerpoint/2010/main" val="3717604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9D058-DCEE-4B30-A0AA-54B5A29E21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66" r="4469" b="6584"/>
          <a:stretch/>
        </p:blipFill>
        <p:spPr>
          <a:xfrm>
            <a:off x="0" y="-391887"/>
            <a:ext cx="12192000" cy="7483077"/>
          </a:xfrm>
          <a:prstGeom prst="rect">
            <a:avLst/>
          </a:prstGeom>
        </p:spPr>
      </p:pic>
      <p:sp>
        <p:nvSpPr>
          <p:cNvPr id="2" name="Title 1">
            <a:extLst>
              <a:ext uri="{FF2B5EF4-FFF2-40B4-BE49-F238E27FC236}">
                <a16:creationId xmlns:a16="http://schemas.microsoft.com/office/drawing/2014/main" id="{FDDBBD2A-6907-4650-845E-D30CB0D71471}"/>
              </a:ext>
            </a:extLst>
          </p:cNvPr>
          <p:cNvSpPr>
            <a:spLocks noGrp="1"/>
          </p:cNvSpPr>
          <p:nvPr>
            <p:ph type="title" hasCustomPrompt="1"/>
          </p:nvPr>
        </p:nvSpPr>
        <p:spPr>
          <a:xfrm>
            <a:off x="582291" y="3164678"/>
            <a:ext cx="11027418" cy="528644"/>
          </a:xfrm>
        </p:spPr>
        <p:txBody>
          <a:bodyPr anchor="ctr"/>
          <a:lstStyle>
            <a:lvl1pPr algn="ctr">
              <a:defRPr sz="4200">
                <a:solidFill>
                  <a:schemeClr val="bg1"/>
                </a:solidFill>
              </a:defRPr>
            </a:lvl1pPr>
          </a:lstStyle>
          <a:p>
            <a:r>
              <a:rPr lang="en-US"/>
              <a:t>Full photo layout</a:t>
            </a:r>
          </a:p>
        </p:txBody>
      </p:sp>
    </p:spTree>
    <p:extLst>
      <p:ext uri="{BB962C8B-B14F-4D97-AF65-F5344CB8AC3E}">
        <p14:creationId xmlns:p14="http://schemas.microsoft.com/office/powerpoint/2010/main" val="881425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08" t="3212" r="11978" b="7880"/>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055"/>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67" r="5487"/>
          <a:stretch/>
        </p:blipFill>
        <p:spPr>
          <a:xfrm>
            <a:off x="8093292" y="2041385"/>
            <a:ext cx="3426812" cy="2479280"/>
          </a:xfrm>
          <a:prstGeom prst="rect">
            <a:avLst/>
          </a:prstGeom>
        </p:spPr>
      </p:pic>
    </p:spTree>
    <p:extLst>
      <p:ext uri="{BB962C8B-B14F-4D97-AF65-F5344CB8AC3E}">
        <p14:creationId xmlns:p14="http://schemas.microsoft.com/office/powerpoint/2010/main" val="3203186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28" t="24209" r="9237" b="44954"/>
          <a:stretch/>
        </p:blipFill>
        <p:spPr>
          <a:xfrm>
            <a:off x="-47996" y="0"/>
            <a:ext cx="12239996" cy="6918512"/>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849019" y="6313235"/>
            <a:ext cx="3535592"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3833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hotography 1">
    <p:spTree>
      <p:nvGrpSpPr>
        <p:cNvPr id="1" name=""/>
        <p:cNvGrpSpPr/>
        <p:nvPr/>
      </p:nvGrpSpPr>
      <p:grpSpPr>
        <a:xfrm>
          <a:off x="0" y="0"/>
          <a:ext cx="0" cy="0"/>
          <a:chOff x="0" y="0"/>
          <a:chExt cx="0" cy="0"/>
        </a:xfrm>
      </p:grpSpPr>
      <p:pic>
        <p:nvPicPr>
          <p:cNvPr id="26" name="Picture 25" descr="A person sitting in front of a computer&#10;&#10;Description generated with high confidence">
            <a:extLst>
              <a:ext uri="{FF2B5EF4-FFF2-40B4-BE49-F238E27FC236}">
                <a16:creationId xmlns:a16="http://schemas.microsoft.com/office/drawing/2014/main" id="{D34A8D1B-D62C-4AEE-B277-0D514F19DE97}"/>
              </a:ext>
            </a:extLst>
          </p:cNvPr>
          <p:cNvPicPr>
            <a:picLocks noChangeAspect="1"/>
          </p:cNvPicPr>
          <p:nvPr userDrawn="1"/>
        </p:nvPicPr>
        <p:blipFill rotWithShape="1">
          <a:blip r:embed="rId2"/>
          <a:srcRect t="3726" b="7336"/>
          <a:stretch/>
        </p:blipFill>
        <p:spPr>
          <a:xfrm>
            <a:off x="293688" y="292512"/>
            <a:ext cx="11604626" cy="6272977"/>
          </a:xfrm>
          <a:prstGeom prst="rect">
            <a:avLst/>
          </a:prstGeom>
        </p:spPr>
      </p:pic>
      <p:sp>
        <p:nvSpPr>
          <p:cNvPr id="11" name="Title 1">
            <a:extLst>
              <a:ext uri="{FF2B5EF4-FFF2-40B4-BE49-F238E27FC236}">
                <a16:creationId xmlns:a16="http://schemas.microsoft.com/office/drawing/2014/main" id="{128ED104-8642-4B9E-9228-3B6A9516D374}"/>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tx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98967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photography 2">
    <p:spTree>
      <p:nvGrpSpPr>
        <p:cNvPr id="1" name=""/>
        <p:cNvGrpSpPr/>
        <p:nvPr/>
      </p:nvGrpSpPr>
      <p:grpSpPr>
        <a:xfrm>
          <a:off x="0" y="0"/>
          <a:ext cx="0" cy="0"/>
          <a:chOff x="0" y="0"/>
          <a:chExt cx="0" cy="0"/>
        </a:xfrm>
      </p:grpSpPr>
      <p:pic>
        <p:nvPicPr>
          <p:cNvPr id="20" name="Picture 19" descr="A person sitting in front of a computer&#10;&#10;Description generated with high confidence">
            <a:extLst>
              <a:ext uri="{FF2B5EF4-FFF2-40B4-BE49-F238E27FC236}">
                <a16:creationId xmlns:a16="http://schemas.microsoft.com/office/drawing/2014/main" id="{0FEA270D-30C3-48B0-8B8D-59978C837EBC}"/>
              </a:ext>
            </a:extLst>
          </p:cNvPr>
          <p:cNvPicPr>
            <a:picLocks noChangeAspect="1"/>
          </p:cNvPicPr>
          <p:nvPr userDrawn="1"/>
        </p:nvPicPr>
        <p:blipFill rotWithShape="1">
          <a:blip r:embed="rId2"/>
          <a:srcRect t="5237" r="1096" b="14565"/>
          <a:stretch/>
        </p:blipFill>
        <p:spPr>
          <a:xfrm>
            <a:off x="293689" y="292298"/>
            <a:ext cx="11604625" cy="6273191"/>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93688" y="292298"/>
            <a:ext cx="9253481" cy="6273191"/>
          </a:xfrm>
          <a:prstGeom prst="rect">
            <a:avLst/>
          </a:prstGeom>
          <a:gradFill flip="none" rotWithShape="1">
            <a:gsLst>
              <a:gs pos="0">
                <a:srgbClr val="000000">
                  <a:alpha val="8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5772D1A5-3D44-4637-928E-980FE67141CA}"/>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15058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photography 3">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D767B32-FA9F-4D71-B272-43C5DA770EF8}"/>
              </a:ext>
            </a:extLst>
          </p:cNvPr>
          <p:cNvSpPr txBox="1">
            <a:spLocks/>
          </p:cNvSpPr>
          <p:nvPr userDrawn="1"/>
        </p:nvSpPr>
        <p:spPr>
          <a:xfrm>
            <a:off x="293688" y="292512"/>
            <a:ext cx="11604626" cy="6272977"/>
          </a:xfrm>
          <a:prstGeom prst="rect">
            <a:avLst/>
          </a:prstGeom>
          <a:solidFill>
            <a:schemeClr val="tx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p>
        </p:txBody>
      </p:sp>
      <p:pic>
        <p:nvPicPr>
          <p:cNvPr id="9" name="Picture 8" descr="A person sitting at a table using a computer&#10;&#10;Description generated with very high confidence">
            <a:extLst>
              <a:ext uri="{FF2B5EF4-FFF2-40B4-BE49-F238E27FC236}">
                <a16:creationId xmlns:a16="http://schemas.microsoft.com/office/drawing/2014/main" id="{8EFB2BB2-D974-4235-B399-6230F9F534BF}"/>
              </a:ext>
            </a:extLst>
          </p:cNvPr>
          <p:cNvPicPr>
            <a:picLocks noChangeAspect="1"/>
          </p:cNvPicPr>
          <p:nvPr userDrawn="1"/>
        </p:nvPicPr>
        <p:blipFill rotWithShape="1">
          <a:blip r:embed="rId2"/>
          <a:srcRect t="7813" b="11105"/>
          <a:stretch/>
        </p:blipFill>
        <p:spPr>
          <a:xfrm flipH="1">
            <a:off x="293688" y="292512"/>
            <a:ext cx="11604626" cy="6272977"/>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88925" y="292512"/>
            <a:ext cx="11609389" cy="6272977"/>
          </a:xfrm>
          <a:prstGeom prst="rect">
            <a:avLst/>
          </a:prstGeom>
          <a:gradFill flip="none" rotWithShape="1">
            <a:gsLst>
              <a:gs pos="0">
                <a:srgbClr val="000000">
                  <a:alpha val="7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2553868-F9FC-4DCB-8778-961AB8AB3072}"/>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791607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bleed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FEE90-1EAE-4372-B845-CAC59C4F0CB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4" b="3949"/>
          <a:stretch/>
        </p:blipFill>
        <p:spPr>
          <a:xfrm flipH="1">
            <a:off x="0" y="0"/>
            <a:ext cx="12192000" cy="7519662"/>
          </a:xfrm>
          <a:prstGeom prst="rect">
            <a:avLst/>
          </a:prstGeom>
        </p:spPr>
      </p:pic>
      <p:sp>
        <p:nvSpPr>
          <p:cNvPr id="9" name="Rectangle 8">
            <a:extLst>
              <a:ext uri="{FF2B5EF4-FFF2-40B4-BE49-F238E27FC236}">
                <a16:creationId xmlns:a16="http://schemas.microsoft.com/office/drawing/2014/main" id="{64C78D1E-8804-421F-ADF0-79E9B86B8219}"/>
              </a:ext>
            </a:extLst>
          </p:cNvPr>
          <p:cNvSpPr/>
          <p:nvPr userDrawn="1"/>
        </p:nvSpPr>
        <p:spPr bwMode="auto">
          <a:xfrm>
            <a:off x="-354021" y="0"/>
            <a:ext cx="12546021" cy="7519662"/>
          </a:xfrm>
          <a:prstGeom prst="rect">
            <a:avLst/>
          </a:prstGeom>
          <a:gradFill flip="none" rotWithShape="1">
            <a:gsLst>
              <a:gs pos="0">
                <a:srgbClr val="000000">
                  <a:alpha val="40000"/>
                  <a:lumMod val="100000"/>
                </a:srgbClr>
              </a:gs>
              <a:gs pos="99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78910" y="409723"/>
            <a:ext cx="1366245" cy="292608"/>
          </a:xfrm>
          <a:prstGeom prst="rect">
            <a:avLst/>
          </a:prstGeom>
        </p:spPr>
      </p:pic>
      <p:sp>
        <p:nvSpPr>
          <p:cNvPr id="13" name="Title 1">
            <a:extLst>
              <a:ext uri="{FF2B5EF4-FFF2-40B4-BE49-F238E27FC236}">
                <a16:creationId xmlns:a16="http://schemas.microsoft.com/office/drawing/2014/main" id="{35C246A1-531B-42DE-82DC-9DDCB9CC0019}"/>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15" name="Text Placeholder 4">
            <a:extLst>
              <a:ext uri="{FF2B5EF4-FFF2-40B4-BE49-F238E27FC236}">
                <a16:creationId xmlns:a16="http://schemas.microsoft.com/office/drawing/2014/main" id="{425FF4FE-8541-48E2-A51D-586E6D57FE29}"/>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6EFB118F-2103-4E76-BBD3-14E5D4201708}"/>
              </a:ext>
            </a:extLst>
          </p:cNvPr>
          <p:cNvSpPr txBox="1"/>
          <p:nvPr userDrawn="1"/>
        </p:nvSpPr>
        <p:spPr>
          <a:xfrm>
            <a:off x="478022" y="6585617"/>
            <a:ext cx="385908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39460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12506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545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8099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0338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9452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5933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78680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27765981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7386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838" r="11675" b="18638"/>
          <a:stretch/>
        </p:blipFill>
        <p:spPr>
          <a:xfrm>
            <a:off x="0" y="0"/>
            <a:ext cx="12192000" cy="6858000"/>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8859276" y="459709"/>
            <a:ext cx="367387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031372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113" t="35418" r="35083" b="36889"/>
          <a:stretch/>
        </p:blipFill>
        <p:spPr>
          <a:xfrm>
            <a:off x="-266937" y="-153347"/>
            <a:ext cx="12458937" cy="7011348"/>
          </a:xfrm>
          <a:prstGeom prst="rect">
            <a:avLst/>
          </a:prstGeom>
        </p:spPr>
      </p:pic>
      <p:sp>
        <p:nvSpPr>
          <p:cNvPr id="7" name="Rectangle 6">
            <a:extLst>
              <a:ext uri="{FF2B5EF4-FFF2-40B4-BE49-F238E27FC236}">
                <a16:creationId xmlns:a16="http://schemas.microsoft.com/office/drawing/2014/main" id="{529F8726-39CD-4AAC-815A-7FEC19D8C15D}"/>
              </a:ext>
            </a:extLst>
          </p:cNvPr>
          <p:cNvSpPr/>
          <p:nvPr userDrawn="1"/>
        </p:nvSpPr>
        <p:spPr bwMode="auto">
          <a:xfrm flipH="1">
            <a:off x="-133468" y="825657"/>
            <a:ext cx="12458936" cy="7011348"/>
          </a:xfrm>
          <a:prstGeom prst="rect">
            <a:avLst/>
          </a:prstGeom>
          <a:gradFill flip="none" rotWithShape="1">
            <a:gsLst>
              <a:gs pos="0">
                <a:srgbClr val="000000">
                  <a:alpha val="17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05077" y="13142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690978" y="5865749"/>
            <a:ext cx="409074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502778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483" t="11024" r="4418" b="12807"/>
          <a:stretch/>
        </p:blipFill>
        <p:spPr>
          <a:xfrm flipH="1">
            <a:off x="0" y="-90536"/>
            <a:ext cx="12192000" cy="6948536"/>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17356" y="6315651"/>
            <a:ext cx="5385231"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
        <p:nvSpPr>
          <p:cNvPr id="7" name="Rectangle 6">
            <a:extLst>
              <a:ext uri="{FF2B5EF4-FFF2-40B4-BE49-F238E27FC236}">
                <a16:creationId xmlns:a16="http://schemas.microsoft.com/office/drawing/2014/main" id="{BC43D6A4-E0EF-4382-8B9A-F00B8D255B9B}"/>
              </a:ext>
            </a:extLst>
          </p:cNvPr>
          <p:cNvSpPr/>
          <p:nvPr userDrawn="1"/>
        </p:nvSpPr>
        <p:spPr bwMode="auto">
          <a:xfrm flipH="1">
            <a:off x="-17356" y="-90536"/>
            <a:ext cx="12112785" cy="6948536"/>
          </a:xfrm>
          <a:prstGeom prst="rect">
            <a:avLst/>
          </a:prstGeom>
          <a:gradFill flip="none" rotWithShape="1">
            <a:gsLst>
              <a:gs pos="0">
                <a:srgbClr val="000000">
                  <a:alpha val="29000"/>
                </a:srgbClr>
              </a:gs>
              <a:gs pos="99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606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6347" y="669142"/>
            <a:ext cx="5105400"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6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264F4DED-33B8-4BA3-9C7A-4E62BC7F4E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39395" y="1163037"/>
            <a:ext cx="5118467" cy="4912907"/>
          </a:xfrm>
          <a:prstGeom prst="ellipse">
            <a:avLst/>
          </a:prstGeom>
          <a:ln>
            <a:noFill/>
          </a:ln>
          <a:effectLst>
            <a:softEdge rad="112500"/>
          </a:effectLst>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45490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theme" Target="../theme/theme2.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0" r:id="rId2"/>
    <p:sldLayoutId id="2147483700" r:id="rId3"/>
    <p:sldLayoutId id="2147483671" r:id="rId4"/>
    <p:sldLayoutId id="2147483697" r:id="rId5"/>
    <p:sldLayoutId id="2147483699" r:id="rId6"/>
    <p:sldLayoutId id="2147483698"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702" r:id="rId40"/>
    <p:sldLayoutId id="2147483706" r:id="rId41"/>
    <p:sldLayoutId id="2147483708" r:id="rId42"/>
    <p:sldLayoutId id="2147483709" r:id="rId43"/>
    <p:sldLayoutId id="2147483713" r:id="rId44"/>
    <p:sldLayoutId id="2147483769" r:id="rId45"/>
    <p:sldLayoutId id="2147483770" r:id="rId46"/>
    <p:sldLayoutId id="2147483775" r:id="rId47"/>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66912110"/>
      </p:ext>
    </p:extLst>
  </p:cSld>
  <p:clrMap bg1="lt1" tx1="dk1" bg2="lt2" tx2="dk2" accent1="accent1" accent2="accent2" accent3="accent3" accent4="accent4" accent5="accent5" accent6="accent6" hlink="hlink" folHlink="folHlink"/>
  <p:sldLayoutIdLst>
    <p:sldLayoutId id="214748375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emf"/><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0.emf"/><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40.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46.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42.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8.xml"/><Relationship Id="rId5" Type="http://schemas.openxmlformats.org/officeDocument/2006/relationships/image" Target="../media/image62.jp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69.tiff"/><Relationship Id="rId3" Type="http://schemas.openxmlformats.org/officeDocument/2006/relationships/image" Target="../media/image64.png"/><Relationship Id="rId7" Type="http://schemas.openxmlformats.org/officeDocument/2006/relationships/image" Target="../media/image68.jpg"/><Relationship Id="rId2" Type="http://schemas.openxmlformats.org/officeDocument/2006/relationships/image" Target="../media/image63.png"/><Relationship Id="rId1" Type="http://schemas.openxmlformats.org/officeDocument/2006/relationships/slideLayout" Target="../slideLayouts/slideLayout17.xml"/><Relationship Id="rId6" Type="http://schemas.openxmlformats.org/officeDocument/2006/relationships/image" Target="../media/image67.jp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comments" Target="../comments/comment1.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200" y="3587714"/>
            <a:ext cx="6378304" cy="1320361"/>
          </a:xfrm>
          <a:solidFill>
            <a:srgbClr val="0D0D0D">
              <a:alpha val="50196"/>
            </a:srgbClr>
          </a:solidFill>
        </p:spPr>
        <p:txBody>
          <a:bodyPr/>
          <a:lstStyle/>
          <a:p>
            <a:r>
              <a:rPr lang="en-GB" dirty="0"/>
              <a:t>Cloud Core – Identity &amp; Devices</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a:xfrm>
            <a:off x="584200" y="4912907"/>
            <a:ext cx="6378304" cy="246221"/>
          </a:xfrm>
          <a:solidFill>
            <a:srgbClr val="0D0D0D">
              <a:alpha val="50196"/>
            </a:srgbClr>
          </a:solidFill>
        </p:spPr>
        <p:txBody>
          <a:bodyPr/>
          <a:lstStyle/>
          <a:p>
            <a:r>
              <a:rPr lang="en-GB" dirty="0"/>
              <a:t>Ben Stegink</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29ED-C581-489A-9282-48EE82C83DCE}"/>
              </a:ext>
            </a:extLst>
          </p:cNvPr>
          <p:cNvSpPr>
            <a:spLocks noGrp="1"/>
          </p:cNvSpPr>
          <p:nvPr>
            <p:ph type="title"/>
          </p:nvPr>
        </p:nvSpPr>
        <p:spPr/>
        <p:txBody>
          <a:bodyPr/>
          <a:lstStyle/>
          <a:p>
            <a:r>
              <a:rPr lang="en-US" dirty="0"/>
              <a:t>What about Azure AD Domain Services?</a:t>
            </a:r>
          </a:p>
        </p:txBody>
      </p:sp>
      <p:sp>
        <p:nvSpPr>
          <p:cNvPr id="3" name="Text Placeholder 2">
            <a:extLst>
              <a:ext uri="{FF2B5EF4-FFF2-40B4-BE49-F238E27FC236}">
                <a16:creationId xmlns:a16="http://schemas.microsoft.com/office/drawing/2014/main" id="{3A3048BB-608F-4F42-9E47-D0939960C189}"/>
              </a:ext>
            </a:extLst>
          </p:cNvPr>
          <p:cNvSpPr>
            <a:spLocks noGrp="1"/>
          </p:cNvSpPr>
          <p:nvPr>
            <p:ph type="body" sz="quarter" idx="10"/>
          </p:nvPr>
        </p:nvSpPr>
        <p:spPr>
          <a:xfrm>
            <a:off x="583558" y="1439649"/>
            <a:ext cx="11027418" cy="4719241"/>
          </a:xfrm>
        </p:spPr>
        <p:txBody>
          <a:bodyPr/>
          <a:lstStyle/>
          <a:p>
            <a:r>
              <a:rPr lang="en-US" dirty="0"/>
              <a:t>Azure AD Domain Services provides a cloud-based option to use AD DS for lightweight Azure VM configuration control and a way to meet on-premises identity requirements for network application development and testing. </a:t>
            </a:r>
          </a:p>
          <a:p>
            <a:r>
              <a:rPr lang="en-US" dirty="0"/>
              <a:t>Azure AD Domain Services is </a:t>
            </a:r>
            <a:r>
              <a:rPr lang="en-US" b="1" dirty="0"/>
              <a:t>not</a:t>
            </a:r>
            <a:r>
              <a:rPr lang="en-US" dirty="0"/>
              <a:t> meant to lift and shift your on-premises AD DS infrastructure to Azure VMs managed by Azure AD Domain Services. </a:t>
            </a:r>
          </a:p>
          <a:p>
            <a:r>
              <a:rPr lang="en-US" dirty="0"/>
              <a:t>Instead, the Azure VMs in managed domains should be used to support the development, testing, and movement of on-premises applications that require AD DS authentication methods to the cloud.</a:t>
            </a:r>
          </a:p>
          <a:p>
            <a:endParaRPr lang="en-US" dirty="0"/>
          </a:p>
          <a:p>
            <a:r>
              <a:rPr lang="en-US" dirty="0"/>
              <a:t>Azure AD Domain Services is </a:t>
            </a:r>
            <a:r>
              <a:rPr lang="en-US" b="1" dirty="0"/>
              <a:t>NOT </a:t>
            </a:r>
            <a:r>
              <a:rPr lang="en-US" dirty="0"/>
              <a:t>Azure AD</a:t>
            </a:r>
          </a:p>
        </p:txBody>
      </p:sp>
    </p:spTree>
    <p:extLst>
      <p:ext uri="{BB962C8B-B14F-4D97-AF65-F5344CB8AC3E}">
        <p14:creationId xmlns:p14="http://schemas.microsoft.com/office/powerpoint/2010/main" val="5449370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7CAB-1A23-FF41-9466-E6F443EED3B2}"/>
              </a:ext>
            </a:extLst>
          </p:cNvPr>
          <p:cNvSpPr>
            <a:spLocks noGrp="1"/>
          </p:cNvSpPr>
          <p:nvPr>
            <p:ph type="title"/>
          </p:nvPr>
        </p:nvSpPr>
        <p:spPr/>
        <p:txBody>
          <a:bodyPr/>
          <a:lstStyle/>
          <a:p>
            <a:r>
              <a:rPr lang="en-US" dirty="0"/>
              <a:t>Azure Active Directory (AAD)</a:t>
            </a:r>
          </a:p>
        </p:txBody>
      </p:sp>
    </p:spTree>
    <p:extLst>
      <p:ext uri="{BB962C8B-B14F-4D97-AF65-F5344CB8AC3E}">
        <p14:creationId xmlns:p14="http://schemas.microsoft.com/office/powerpoint/2010/main" val="4060613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B8A5-EDB5-4237-906F-1B47D80F1FF6}"/>
              </a:ext>
            </a:extLst>
          </p:cNvPr>
          <p:cNvSpPr>
            <a:spLocks noGrp="1"/>
          </p:cNvSpPr>
          <p:nvPr>
            <p:ph type="title"/>
          </p:nvPr>
        </p:nvSpPr>
        <p:spPr/>
        <p:txBody>
          <a:bodyPr/>
          <a:lstStyle/>
          <a:p>
            <a:r>
              <a:rPr lang="en-US" dirty="0"/>
              <a:t>What is Azure Active Directory?</a:t>
            </a:r>
          </a:p>
        </p:txBody>
      </p:sp>
      <p:sp>
        <p:nvSpPr>
          <p:cNvPr id="5" name="Text Placeholder 4">
            <a:extLst>
              <a:ext uri="{FF2B5EF4-FFF2-40B4-BE49-F238E27FC236}">
                <a16:creationId xmlns:a16="http://schemas.microsoft.com/office/drawing/2014/main" id="{4F5BC94E-10E6-49FE-855F-8E3EE3BB1DC4}"/>
              </a:ext>
            </a:extLst>
          </p:cNvPr>
          <p:cNvSpPr>
            <a:spLocks noGrp="1"/>
          </p:cNvSpPr>
          <p:nvPr>
            <p:ph type="body" sz="quarter" idx="10"/>
          </p:nvPr>
        </p:nvSpPr>
        <p:spPr>
          <a:xfrm>
            <a:off x="583558" y="1439649"/>
            <a:ext cx="11027418" cy="738664"/>
          </a:xfrm>
        </p:spPr>
        <p:txBody>
          <a:bodyPr/>
          <a:lstStyle/>
          <a:p>
            <a:r>
              <a:rPr lang="en-US" dirty="0"/>
              <a:t>Azure Active Directory (Azure AD or AAD) is Microsoft’s multi-tenant, cloud-based directory, and </a:t>
            </a:r>
            <a:r>
              <a:rPr lang="en-US" dirty="0">
                <a:solidFill>
                  <a:schemeClr val="accent1"/>
                </a:solidFill>
              </a:rPr>
              <a:t>identity and access management service</a:t>
            </a:r>
          </a:p>
        </p:txBody>
      </p:sp>
      <p:pic>
        <p:nvPicPr>
          <p:cNvPr id="21506" name="Picture 2" descr="Azure AD Connect Stack">
            <a:extLst>
              <a:ext uri="{FF2B5EF4-FFF2-40B4-BE49-F238E27FC236}">
                <a16:creationId xmlns:a16="http://schemas.microsoft.com/office/drawing/2014/main" id="{EEA896FC-B1E7-497F-B061-7B60679C6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58" y="2421236"/>
            <a:ext cx="6250379" cy="2622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792FCEDC-42AB-40A9-9C5F-32D3F5ADD224}"/>
              </a:ext>
            </a:extLst>
          </p:cNvPr>
          <p:cNvSpPr txBox="1">
            <a:spLocks/>
          </p:cNvSpPr>
          <p:nvPr/>
        </p:nvSpPr>
        <p:spPr>
          <a:xfrm>
            <a:off x="7170820" y="2421236"/>
            <a:ext cx="4532397" cy="296491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2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Azure AD combines into a single solution:</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core directory services</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application access management</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identity protection </a:t>
            </a:r>
          </a:p>
          <a:p>
            <a:pPr marL="0" marR="0" lvl="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Offers a standards-based platform that helps deliver access control to apps, based on centralized policy and rules.</a:t>
            </a:r>
            <a:endParaRPr kumimoji="0" lang="en-US" sz="18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6" name="Text Placeholder 4">
            <a:extLst>
              <a:ext uri="{FF2B5EF4-FFF2-40B4-BE49-F238E27FC236}">
                <a16:creationId xmlns:a16="http://schemas.microsoft.com/office/drawing/2014/main" id="{61BF4687-52D5-8A40-A716-B36A1E487050}"/>
              </a:ext>
            </a:extLst>
          </p:cNvPr>
          <p:cNvSpPr txBox="1">
            <a:spLocks/>
          </p:cNvSpPr>
          <p:nvPr/>
        </p:nvSpPr>
        <p:spPr>
          <a:xfrm>
            <a:off x="582291" y="5756725"/>
            <a:ext cx="11027418"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2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Can’t yet fully replace Active Directory Domain Services</a:t>
            </a:r>
            <a:endParaRPr lang="en-US" dirty="0">
              <a:solidFill>
                <a:schemeClr val="accent1"/>
              </a:solidFill>
            </a:endParaRPr>
          </a:p>
        </p:txBody>
      </p:sp>
    </p:spTree>
    <p:extLst>
      <p:ext uri="{BB962C8B-B14F-4D97-AF65-F5344CB8AC3E}">
        <p14:creationId xmlns:p14="http://schemas.microsoft.com/office/powerpoint/2010/main" val="22982857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Rounded Corners 148">
            <a:extLst>
              <a:ext uri="{FF2B5EF4-FFF2-40B4-BE49-F238E27FC236}">
                <a16:creationId xmlns:a16="http://schemas.microsoft.com/office/drawing/2014/main" id="{BFBA5983-D381-4BDC-8BED-4C49435AAC04}"/>
              </a:ext>
            </a:extLst>
          </p:cNvPr>
          <p:cNvSpPr/>
          <p:nvPr/>
        </p:nvSpPr>
        <p:spPr bwMode="auto">
          <a:xfrm>
            <a:off x="5531265" y="3863843"/>
            <a:ext cx="3477136" cy="1428237"/>
          </a:xfrm>
          <a:prstGeom prst="roundRect">
            <a:avLst/>
          </a:prstGeom>
          <a:noFill/>
          <a:ln>
            <a:solidFill>
              <a:schemeClr val="bg1">
                <a:lumMod val="6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2395969F-6045-4A76-8C14-38023A6E9D10}"/>
              </a:ext>
            </a:extLst>
          </p:cNvPr>
          <p:cNvSpPr>
            <a:spLocks noGrp="1"/>
          </p:cNvSpPr>
          <p:nvPr>
            <p:ph type="title"/>
          </p:nvPr>
        </p:nvSpPr>
        <p:spPr>
          <a:xfrm>
            <a:off x="406400" y="457198"/>
            <a:ext cx="5871782" cy="1107996"/>
          </a:xfrm>
        </p:spPr>
        <p:txBody>
          <a:bodyPr/>
          <a:lstStyle/>
          <a:p>
            <a:r>
              <a:rPr lang="en-US" dirty="0"/>
              <a:t>Managing cloud applications at scale with Azure AD</a:t>
            </a:r>
          </a:p>
        </p:txBody>
      </p:sp>
      <p:grpSp>
        <p:nvGrpSpPr>
          <p:cNvPr id="8" name="Group 7">
            <a:extLst>
              <a:ext uri="{FF2B5EF4-FFF2-40B4-BE49-F238E27FC236}">
                <a16:creationId xmlns:a16="http://schemas.microsoft.com/office/drawing/2014/main" id="{88458588-CEF0-4033-BBBF-182FE92FF401}"/>
              </a:ext>
            </a:extLst>
          </p:cNvPr>
          <p:cNvGrpSpPr/>
          <p:nvPr/>
        </p:nvGrpSpPr>
        <p:grpSpPr>
          <a:xfrm>
            <a:off x="8320902" y="4079374"/>
            <a:ext cx="1486943" cy="1121483"/>
            <a:chOff x="2178719" y="5488411"/>
            <a:chExt cx="1486943" cy="1121483"/>
          </a:xfrm>
        </p:grpSpPr>
        <p:sp>
          <p:nvSpPr>
            <p:cNvPr id="4" name="Rectangle 3">
              <a:extLst>
                <a:ext uri="{FF2B5EF4-FFF2-40B4-BE49-F238E27FC236}">
                  <a16:creationId xmlns:a16="http://schemas.microsoft.com/office/drawing/2014/main" id="{69CE7263-2AE7-4D96-8194-38707E516086}"/>
                </a:ext>
              </a:extLst>
            </p:cNvPr>
            <p:cNvSpPr/>
            <p:nvPr/>
          </p:nvSpPr>
          <p:spPr>
            <a:xfrm>
              <a:off x="2178719" y="6055896"/>
              <a:ext cx="148694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Windows Server</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Active Directory</a:t>
              </a:r>
            </a:p>
          </p:txBody>
        </p:sp>
        <p:pic>
          <p:nvPicPr>
            <p:cNvPr id="5" name="Picture 4">
              <a:extLst>
                <a:ext uri="{FF2B5EF4-FFF2-40B4-BE49-F238E27FC236}">
                  <a16:creationId xmlns:a16="http://schemas.microsoft.com/office/drawing/2014/main" id="{86F575CC-AA63-44B2-9723-8297DBCAA5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7340" y="5488411"/>
              <a:ext cx="986067" cy="652749"/>
            </a:xfrm>
            <a:prstGeom prst="rect">
              <a:avLst/>
            </a:prstGeom>
          </p:spPr>
        </p:pic>
      </p:grpSp>
      <p:grpSp>
        <p:nvGrpSpPr>
          <p:cNvPr id="10" name="Group 9">
            <a:extLst>
              <a:ext uri="{FF2B5EF4-FFF2-40B4-BE49-F238E27FC236}">
                <a16:creationId xmlns:a16="http://schemas.microsoft.com/office/drawing/2014/main" id="{47541A73-DD06-4170-9888-110C653D1C54}"/>
              </a:ext>
            </a:extLst>
          </p:cNvPr>
          <p:cNvGrpSpPr/>
          <p:nvPr/>
        </p:nvGrpSpPr>
        <p:grpSpPr>
          <a:xfrm>
            <a:off x="10696301" y="4080599"/>
            <a:ext cx="1090061" cy="875532"/>
            <a:chOff x="3109400" y="5715481"/>
            <a:chExt cx="1090061" cy="875532"/>
          </a:xfrm>
        </p:grpSpPr>
        <p:sp>
          <p:nvSpPr>
            <p:cNvPr id="34" name="server" title="Icon of a server tower">
              <a:extLst>
                <a:ext uri="{FF2B5EF4-FFF2-40B4-BE49-F238E27FC236}">
                  <a16:creationId xmlns:a16="http://schemas.microsoft.com/office/drawing/2014/main" id="{C0B167CF-1D93-4638-A6D0-902E6B08E218}"/>
                </a:ext>
              </a:extLst>
            </p:cNvPr>
            <p:cNvSpPr>
              <a:spLocks noChangeAspect="1" noEditPoints="1"/>
            </p:cNvSpPr>
            <p:nvPr/>
          </p:nvSpPr>
          <p:spPr bwMode="auto">
            <a:xfrm>
              <a:off x="3391022" y="5715483"/>
              <a:ext cx="213506" cy="40552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CAA2B550-8E53-4162-8B84-7629AC08B351}"/>
                </a:ext>
              </a:extLst>
            </p:cNvPr>
            <p:cNvSpPr/>
            <p:nvPr/>
          </p:nvSpPr>
          <p:spPr>
            <a:xfrm>
              <a:off x="3109400" y="6115113"/>
              <a:ext cx="1090061" cy="4759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Federation </a:t>
              </a:r>
            </a:p>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provider</a:t>
              </a:r>
            </a:p>
          </p:txBody>
        </p:sp>
        <p:sp>
          <p:nvSpPr>
            <p:cNvPr id="38" name="server" title="Icon of a server tower">
              <a:extLst>
                <a:ext uri="{FF2B5EF4-FFF2-40B4-BE49-F238E27FC236}">
                  <a16:creationId xmlns:a16="http://schemas.microsoft.com/office/drawing/2014/main" id="{C231204D-BD56-4BF2-B970-201D3D565931}"/>
                </a:ext>
              </a:extLst>
            </p:cNvPr>
            <p:cNvSpPr>
              <a:spLocks noChangeAspect="1" noEditPoints="1"/>
            </p:cNvSpPr>
            <p:nvPr/>
          </p:nvSpPr>
          <p:spPr bwMode="auto">
            <a:xfrm>
              <a:off x="3661223" y="5715481"/>
              <a:ext cx="213507" cy="40552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8F8D33B5-AF58-4C4B-A26D-44997B3BE8F8}"/>
              </a:ext>
            </a:extLst>
          </p:cNvPr>
          <p:cNvSpPr txBox="1"/>
          <p:nvPr/>
        </p:nvSpPr>
        <p:spPr>
          <a:xfrm>
            <a:off x="10141096" y="5406657"/>
            <a:ext cx="1662333" cy="566656"/>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000" b="0" i="0" u="none" strike="noStrike" kern="0" cap="none" spc="-78" normalizeH="0" baseline="0" noProof="0" dirty="0">
                <a:ln>
                  <a:noFill/>
                </a:ln>
                <a:gradFill>
                  <a:gsLst>
                    <a:gs pos="20000">
                      <a:srgbClr val="353535"/>
                    </a:gs>
                    <a:gs pos="68000">
                      <a:srgbClr val="353535"/>
                    </a:gs>
                  </a:gsLst>
                  <a:path path="circle">
                    <a:fillToRect l="50000" t="50000" r="50000" b="50000"/>
                  </a:path>
                </a:gradFill>
                <a:effectLst/>
                <a:uLnTx/>
                <a:uFillTx/>
                <a:latin typeface="Segoe UI Semilight" panose="020B0402040204020203" pitchFamily="34" charset="0"/>
                <a:ea typeface="+mn-ea"/>
                <a:cs typeface="Segoe UI Semilight" panose="020B0402040204020203" pitchFamily="34" charset="0"/>
              </a:rPr>
              <a:t>On-premises</a:t>
            </a:r>
          </a:p>
        </p:txBody>
      </p:sp>
      <p:sp>
        <p:nvSpPr>
          <p:cNvPr id="28" name="Rectangle 27">
            <a:extLst>
              <a:ext uri="{FF2B5EF4-FFF2-40B4-BE49-F238E27FC236}">
                <a16:creationId xmlns:a16="http://schemas.microsoft.com/office/drawing/2014/main" id="{1CCAEFF3-5FE5-4D13-B807-74DF1B5933E3}"/>
              </a:ext>
            </a:extLst>
          </p:cNvPr>
          <p:cNvSpPr/>
          <p:nvPr/>
        </p:nvSpPr>
        <p:spPr>
          <a:xfrm>
            <a:off x="5551679" y="5368180"/>
            <a:ext cx="1157741" cy="5472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Other User Directories</a:t>
            </a:r>
          </a:p>
        </p:txBody>
      </p:sp>
      <p:sp>
        <p:nvSpPr>
          <p:cNvPr id="66" name="Directory" title="Icon of an address book or directory">
            <a:extLst>
              <a:ext uri="{FF2B5EF4-FFF2-40B4-BE49-F238E27FC236}">
                <a16:creationId xmlns:a16="http://schemas.microsoft.com/office/drawing/2014/main" id="{FB998FD9-9BB5-4F76-A560-4F846E054EAA}"/>
              </a:ext>
            </a:extLst>
          </p:cNvPr>
          <p:cNvSpPr>
            <a:spLocks noChangeAspect="1" noEditPoints="1"/>
          </p:cNvSpPr>
          <p:nvPr/>
        </p:nvSpPr>
        <p:spPr bwMode="auto">
          <a:xfrm>
            <a:off x="5906302" y="5116126"/>
            <a:ext cx="341668" cy="36576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solidFill>
            <a:schemeClr val="tx1">
              <a:lumMod val="10000"/>
              <a:lumOff val="90000"/>
            </a:schemeClr>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3FC1EAA8-6842-44BE-98AB-B007B02FA280}"/>
              </a:ext>
            </a:extLst>
          </p:cNvPr>
          <p:cNvGrpSpPr/>
          <p:nvPr/>
        </p:nvGrpSpPr>
        <p:grpSpPr>
          <a:xfrm>
            <a:off x="5665712" y="3738269"/>
            <a:ext cx="1255144" cy="766694"/>
            <a:chOff x="807369" y="4273978"/>
            <a:chExt cx="1255144" cy="766694"/>
          </a:xfrm>
        </p:grpSpPr>
        <p:grpSp>
          <p:nvGrpSpPr>
            <p:cNvPr id="57" name="Group 56">
              <a:extLst>
                <a:ext uri="{FF2B5EF4-FFF2-40B4-BE49-F238E27FC236}">
                  <a16:creationId xmlns:a16="http://schemas.microsoft.com/office/drawing/2014/main" id="{6932F8A8-74B1-416E-AC46-FB8358308956}"/>
                </a:ext>
              </a:extLst>
            </p:cNvPr>
            <p:cNvGrpSpPr/>
            <p:nvPr/>
          </p:nvGrpSpPr>
          <p:grpSpPr>
            <a:xfrm>
              <a:off x="1242480" y="4273978"/>
              <a:ext cx="403658" cy="368593"/>
              <a:chOff x="5262119" y="5075058"/>
              <a:chExt cx="403658" cy="368593"/>
            </a:xfrm>
            <a:solidFill>
              <a:schemeClr val="tx1">
                <a:lumMod val="10000"/>
                <a:lumOff val="90000"/>
              </a:schemeClr>
            </a:solidFill>
          </p:grpSpPr>
          <p:sp>
            <p:nvSpPr>
              <p:cNvPr id="58" name="GenericApp_EB3B" title="Icon of an app window">
                <a:extLst>
                  <a:ext uri="{FF2B5EF4-FFF2-40B4-BE49-F238E27FC236}">
                    <a16:creationId xmlns:a16="http://schemas.microsoft.com/office/drawing/2014/main" id="{0F4D1067-CFA3-4BD3-BD71-899FE152D870}"/>
                  </a:ext>
                </a:extLst>
              </p:cNvPr>
              <p:cNvSpPr>
                <a:spLocks noChangeAspect="1" noEditPoints="1"/>
              </p:cNvSpPr>
              <p:nvPr/>
            </p:nvSpPr>
            <p:spPr bwMode="auto">
              <a:xfrm>
                <a:off x="5262119" y="5075058"/>
                <a:ext cx="303654" cy="243019"/>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server" title="Icon of a server tower">
                <a:extLst>
                  <a:ext uri="{FF2B5EF4-FFF2-40B4-BE49-F238E27FC236}">
                    <a16:creationId xmlns:a16="http://schemas.microsoft.com/office/drawing/2014/main" id="{453D9B26-B257-4A1F-8C2D-C148D8213986}"/>
                  </a:ext>
                </a:extLst>
              </p:cNvPr>
              <p:cNvSpPr>
                <a:spLocks noChangeAspect="1" noEditPoints="1"/>
              </p:cNvSpPr>
              <p:nvPr/>
            </p:nvSpPr>
            <p:spPr bwMode="auto">
              <a:xfrm>
                <a:off x="5537408" y="5200632"/>
                <a:ext cx="128369" cy="24301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5875"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478C345C-6610-45E1-B88B-780F7F0C6676}"/>
                </a:ext>
              </a:extLst>
            </p:cNvPr>
            <p:cNvSpPr/>
            <p:nvPr/>
          </p:nvSpPr>
          <p:spPr>
            <a:xfrm>
              <a:off x="807369" y="4523814"/>
              <a:ext cx="1255144" cy="5168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HR Application</a:t>
              </a:r>
            </a:p>
          </p:txBody>
        </p:sp>
      </p:grpSp>
      <p:grpSp>
        <p:nvGrpSpPr>
          <p:cNvPr id="9" name="Group 8">
            <a:extLst>
              <a:ext uri="{FF2B5EF4-FFF2-40B4-BE49-F238E27FC236}">
                <a16:creationId xmlns:a16="http://schemas.microsoft.com/office/drawing/2014/main" id="{27885A2D-D957-4218-92C5-C607F28EEACC}"/>
              </a:ext>
            </a:extLst>
          </p:cNvPr>
          <p:cNvGrpSpPr/>
          <p:nvPr/>
        </p:nvGrpSpPr>
        <p:grpSpPr>
          <a:xfrm>
            <a:off x="7249799" y="5095953"/>
            <a:ext cx="1255144" cy="805159"/>
            <a:chOff x="2836114" y="4258455"/>
            <a:chExt cx="1255144" cy="805159"/>
          </a:xfrm>
        </p:grpSpPr>
        <p:grpSp>
          <p:nvGrpSpPr>
            <p:cNvPr id="53" name="Group 52">
              <a:extLst>
                <a:ext uri="{FF2B5EF4-FFF2-40B4-BE49-F238E27FC236}">
                  <a16:creationId xmlns:a16="http://schemas.microsoft.com/office/drawing/2014/main" id="{4873EA99-BB19-420B-8732-6DF1B693CA58}"/>
                </a:ext>
              </a:extLst>
            </p:cNvPr>
            <p:cNvGrpSpPr/>
            <p:nvPr/>
          </p:nvGrpSpPr>
          <p:grpSpPr>
            <a:xfrm>
              <a:off x="2950784" y="4258455"/>
              <a:ext cx="403658" cy="368593"/>
              <a:chOff x="5262119" y="5075058"/>
              <a:chExt cx="403658" cy="368593"/>
            </a:xfrm>
            <a:solidFill>
              <a:schemeClr val="tx1">
                <a:lumMod val="10000"/>
                <a:lumOff val="90000"/>
              </a:schemeClr>
            </a:solidFill>
          </p:grpSpPr>
          <p:sp>
            <p:nvSpPr>
              <p:cNvPr id="51" name="GenericApp_EB3B" title="Icon of an app window">
                <a:extLst>
                  <a:ext uri="{FF2B5EF4-FFF2-40B4-BE49-F238E27FC236}">
                    <a16:creationId xmlns:a16="http://schemas.microsoft.com/office/drawing/2014/main" id="{9F402E66-6E40-4A12-906C-B8305CB97908}"/>
                  </a:ext>
                </a:extLst>
              </p:cNvPr>
              <p:cNvSpPr>
                <a:spLocks noChangeAspect="1" noEditPoints="1"/>
              </p:cNvSpPr>
              <p:nvPr/>
            </p:nvSpPr>
            <p:spPr bwMode="auto">
              <a:xfrm>
                <a:off x="5262119" y="5075058"/>
                <a:ext cx="303654" cy="243019"/>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server" title="Icon of a server tower">
                <a:extLst>
                  <a:ext uri="{FF2B5EF4-FFF2-40B4-BE49-F238E27FC236}">
                    <a16:creationId xmlns:a16="http://schemas.microsoft.com/office/drawing/2014/main" id="{10C2DA7A-F35B-4253-8C47-21334D6CA01E}"/>
                  </a:ext>
                </a:extLst>
              </p:cNvPr>
              <p:cNvSpPr>
                <a:spLocks noChangeAspect="1" noEditPoints="1"/>
              </p:cNvSpPr>
              <p:nvPr/>
            </p:nvSpPr>
            <p:spPr bwMode="auto">
              <a:xfrm>
                <a:off x="5537408" y="5200632"/>
                <a:ext cx="128369" cy="24301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5875"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BF553E36-7C47-498F-9A1F-01C6571F9701}"/>
                </a:ext>
              </a:extLst>
            </p:cNvPr>
            <p:cNvGrpSpPr/>
            <p:nvPr/>
          </p:nvGrpSpPr>
          <p:grpSpPr>
            <a:xfrm>
              <a:off x="3494201" y="4258455"/>
              <a:ext cx="403658" cy="368593"/>
              <a:chOff x="5262119" y="5075058"/>
              <a:chExt cx="403658" cy="368593"/>
            </a:xfrm>
            <a:solidFill>
              <a:schemeClr val="tx1">
                <a:lumMod val="10000"/>
                <a:lumOff val="90000"/>
              </a:schemeClr>
            </a:solidFill>
          </p:grpSpPr>
          <p:sp>
            <p:nvSpPr>
              <p:cNvPr id="55" name="GenericApp_EB3B" title="Icon of an app window">
                <a:extLst>
                  <a:ext uri="{FF2B5EF4-FFF2-40B4-BE49-F238E27FC236}">
                    <a16:creationId xmlns:a16="http://schemas.microsoft.com/office/drawing/2014/main" id="{C1C8EC56-B293-4834-96A2-B0C320A052F7}"/>
                  </a:ext>
                </a:extLst>
              </p:cNvPr>
              <p:cNvSpPr>
                <a:spLocks noChangeAspect="1" noEditPoints="1"/>
              </p:cNvSpPr>
              <p:nvPr/>
            </p:nvSpPr>
            <p:spPr bwMode="auto">
              <a:xfrm>
                <a:off x="5262119" y="5075058"/>
                <a:ext cx="303654" cy="243019"/>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server" title="Icon of a server tower">
                <a:extLst>
                  <a:ext uri="{FF2B5EF4-FFF2-40B4-BE49-F238E27FC236}">
                    <a16:creationId xmlns:a16="http://schemas.microsoft.com/office/drawing/2014/main" id="{AEC03C17-51FA-45CB-BCD0-FFC2022C72FC}"/>
                  </a:ext>
                </a:extLst>
              </p:cNvPr>
              <p:cNvSpPr>
                <a:spLocks noChangeAspect="1" noEditPoints="1"/>
              </p:cNvSpPr>
              <p:nvPr/>
            </p:nvSpPr>
            <p:spPr bwMode="auto">
              <a:xfrm>
                <a:off x="5537408" y="5200632"/>
                <a:ext cx="128369" cy="24301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5875"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064EB928-F009-48F2-B2CC-24556CAEC388}"/>
                </a:ext>
              </a:extLst>
            </p:cNvPr>
            <p:cNvSpPr/>
            <p:nvPr/>
          </p:nvSpPr>
          <p:spPr>
            <a:xfrm>
              <a:off x="2836114" y="4516382"/>
              <a:ext cx="1255144" cy="5472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Other Applications</a:t>
              </a:r>
            </a:p>
          </p:txBody>
        </p:sp>
      </p:grpSp>
      <p:grpSp>
        <p:nvGrpSpPr>
          <p:cNvPr id="12" name="Group 11">
            <a:extLst>
              <a:ext uri="{FF2B5EF4-FFF2-40B4-BE49-F238E27FC236}">
                <a16:creationId xmlns:a16="http://schemas.microsoft.com/office/drawing/2014/main" id="{565B4F54-7C49-418F-AF0A-5B197BABCF67}"/>
              </a:ext>
            </a:extLst>
          </p:cNvPr>
          <p:cNvGrpSpPr/>
          <p:nvPr/>
        </p:nvGrpSpPr>
        <p:grpSpPr>
          <a:xfrm>
            <a:off x="7488704" y="3694210"/>
            <a:ext cx="1263288" cy="930553"/>
            <a:chOff x="2630361" y="4229919"/>
            <a:chExt cx="1263288" cy="930553"/>
          </a:xfrm>
        </p:grpSpPr>
        <p:sp>
          <p:nvSpPr>
            <p:cNvPr id="46" name="server" title="Icon of a server tower">
              <a:extLst>
                <a:ext uri="{FF2B5EF4-FFF2-40B4-BE49-F238E27FC236}">
                  <a16:creationId xmlns:a16="http://schemas.microsoft.com/office/drawing/2014/main" id="{2C297F32-73D4-4241-B817-B493348DCCD7}"/>
                </a:ext>
              </a:extLst>
            </p:cNvPr>
            <p:cNvSpPr>
              <a:spLocks noChangeAspect="1" noEditPoints="1"/>
            </p:cNvSpPr>
            <p:nvPr/>
          </p:nvSpPr>
          <p:spPr bwMode="auto">
            <a:xfrm>
              <a:off x="3126847" y="4229919"/>
              <a:ext cx="188497" cy="35802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tx1">
                <a:lumMod val="10000"/>
                <a:lumOff val="90000"/>
              </a:schemeClr>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6D69ACA2-3655-4260-8394-84B9E4F1F820}"/>
                </a:ext>
              </a:extLst>
            </p:cNvPr>
            <p:cNvSpPr/>
            <p:nvPr/>
          </p:nvSpPr>
          <p:spPr>
            <a:xfrm>
              <a:off x="2630361" y="4495393"/>
              <a:ext cx="1263288" cy="6650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Identity Management solution</a:t>
              </a:r>
            </a:p>
          </p:txBody>
        </p:sp>
      </p:grpSp>
      <p:sp>
        <p:nvSpPr>
          <p:cNvPr id="84" name="cloud" title="Icon of a cloud">
            <a:extLst>
              <a:ext uri="{FF2B5EF4-FFF2-40B4-BE49-F238E27FC236}">
                <a16:creationId xmlns:a16="http://schemas.microsoft.com/office/drawing/2014/main" id="{AA56D8AA-1CB5-4BF4-A2BC-7D4037F285EF}"/>
              </a:ext>
            </a:extLst>
          </p:cNvPr>
          <p:cNvSpPr>
            <a:spLocks noChangeAspect="1"/>
          </p:cNvSpPr>
          <p:nvPr/>
        </p:nvSpPr>
        <p:spPr bwMode="auto">
          <a:xfrm>
            <a:off x="8642688" y="1150846"/>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46824F5D-DF81-436C-B2EE-6E3500AF0C0E}"/>
              </a:ext>
            </a:extLst>
          </p:cNvPr>
          <p:cNvGrpSpPr/>
          <p:nvPr/>
        </p:nvGrpSpPr>
        <p:grpSpPr>
          <a:xfrm>
            <a:off x="10813188" y="96837"/>
            <a:ext cx="1284343" cy="372236"/>
            <a:chOff x="10294046" y="1197537"/>
            <a:chExt cx="1284343" cy="372236"/>
          </a:xfrm>
        </p:grpSpPr>
        <p:cxnSp>
          <p:nvCxnSpPr>
            <p:cNvPr id="60" name="Straight Connector 59">
              <a:extLst>
                <a:ext uri="{FF2B5EF4-FFF2-40B4-BE49-F238E27FC236}">
                  <a16:creationId xmlns:a16="http://schemas.microsoft.com/office/drawing/2014/main" id="{25C3F0F9-3446-4BE2-9CD3-D8C32E74BB1F}"/>
                </a:ext>
              </a:extLst>
            </p:cNvPr>
            <p:cNvCxnSpPr>
              <a:cxnSpLocks/>
            </p:cNvCxnSpPr>
            <p:nvPr/>
          </p:nvCxnSpPr>
          <p:spPr>
            <a:xfrm>
              <a:off x="10304515" y="1493205"/>
              <a:ext cx="127387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9927A0E-B0F3-4C94-9A61-91B389C97B7E}"/>
                </a:ext>
              </a:extLst>
            </p:cNvPr>
            <p:cNvCxnSpPr>
              <a:cxnSpLocks/>
            </p:cNvCxnSpPr>
            <p:nvPr/>
          </p:nvCxnSpPr>
          <p:spPr>
            <a:xfrm>
              <a:off x="10294046" y="1286963"/>
              <a:ext cx="128434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9078555-A3F7-42CA-9BBC-C34A5AE1402A}"/>
                </a:ext>
              </a:extLst>
            </p:cNvPr>
            <p:cNvSpPr txBox="1"/>
            <p:nvPr/>
          </p:nvSpPr>
          <p:spPr>
            <a:xfrm>
              <a:off x="10497050" y="1415885"/>
              <a:ext cx="834979" cy="153888"/>
            </a:xfrm>
            <a:prstGeom prst="rect">
              <a:avLst/>
            </a:prstGeom>
            <a:solidFill>
              <a:schemeClr val="tx1">
                <a:lumMod val="10000"/>
                <a:lumOff val="90000"/>
              </a:schemeClr>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Authentication</a:t>
              </a:r>
            </a:p>
          </p:txBody>
        </p:sp>
        <p:sp>
          <p:nvSpPr>
            <p:cNvPr id="63" name="TextBox 62">
              <a:extLst>
                <a:ext uri="{FF2B5EF4-FFF2-40B4-BE49-F238E27FC236}">
                  <a16:creationId xmlns:a16="http://schemas.microsoft.com/office/drawing/2014/main" id="{7F51952A-108C-4622-8123-6EC79688A894}"/>
                </a:ext>
              </a:extLst>
            </p:cNvPr>
            <p:cNvSpPr txBox="1"/>
            <p:nvPr/>
          </p:nvSpPr>
          <p:spPr>
            <a:xfrm>
              <a:off x="10518727" y="1197537"/>
              <a:ext cx="834979" cy="153888"/>
            </a:xfrm>
            <a:prstGeom prst="rect">
              <a:avLst/>
            </a:prstGeom>
            <a:solidFill>
              <a:schemeClr val="tx1">
                <a:lumMod val="10000"/>
                <a:lumOff val="90000"/>
              </a:schemeClr>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Provisioning</a:t>
              </a:r>
            </a:p>
          </p:txBody>
        </p:sp>
      </p:grpSp>
      <p:sp>
        <p:nvSpPr>
          <p:cNvPr id="72" name="Text Placeholder 2">
            <a:extLst>
              <a:ext uri="{FF2B5EF4-FFF2-40B4-BE49-F238E27FC236}">
                <a16:creationId xmlns:a16="http://schemas.microsoft.com/office/drawing/2014/main" id="{AA6D23A0-50E3-4579-93FA-41E49D8E5386}"/>
              </a:ext>
            </a:extLst>
          </p:cNvPr>
          <p:cNvSpPr>
            <a:spLocks noGrp="1"/>
          </p:cNvSpPr>
          <p:nvPr>
            <p:ph type="body" sz="quarter" idx="10"/>
          </p:nvPr>
        </p:nvSpPr>
        <p:spPr>
          <a:xfrm>
            <a:off x="405637" y="1869961"/>
            <a:ext cx="5113653" cy="2385268"/>
          </a:xfrm>
        </p:spPr>
        <p:txBody>
          <a:bodyPr anchor="t"/>
          <a:lstStyle/>
          <a:p>
            <a:pPr>
              <a:spcBef>
                <a:spcPts val="1800"/>
              </a:spcBef>
            </a:pPr>
            <a:r>
              <a:rPr lang="en-US" dirty="0"/>
              <a:t>Every Office 365 &amp; Microsoft Azure customer uses Azure AD</a:t>
            </a:r>
          </a:p>
          <a:p>
            <a:pPr>
              <a:spcBef>
                <a:spcPts val="1800"/>
              </a:spcBef>
            </a:pPr>
            <a:r>
              <a:rPr lang="en-US" dirty="0"/>
              <a:t>Simple click-through onboarding for pre-integrated applications </a:t>
            </a:r>
          </a:p>
        </p:txBody>
      </p:sp>
      <p:grpSp>
        <p:nvGrpSpPr>
          <p:cNvPr id="6" name="Group 5">
            <a:extLst>
              <a:ext uri="{FF2B5EF4-FFF2-40B4-BE49-F238E27FC236}">
                <a16:creationId xmlns:a16="http://schemas.microsoft.com/office/drawing/2014/main" id="{3976C249-4881-424C-90F0-3D4911F12FE8}"/>
              </a:ext>
            </a:extLst>
          </p:cNvPr>
          <p:cNvGrpSpPr/>
          <p:nvPr/>
        </p:nvGrpSpPr>
        <p:grpSpPr>
          <a:xfrm>
            <a:off x="9635510" y="1509108"/>
            <a:ext cx="666503" cy="424627"/>
            <a:chOff x="7492573" y="3004373"/>
            <a:chExt cx="666503" cy="424627"/>
          </a:xfrm>
        </p:grpSpPr>
        <p:pic>
          <p:nvPicPr>
            <p:cNvPr id="50" name="Picture 49">
              <a:extLst>
                <a:ext uri="{FF2B5EF4-FFF2-40B4-BE49-F238E27FC236}">
                  <a16:creationId xmlns:a16="http://schemas.microsoft.com/office/drawing/2014/main" id="{0828DB56-060B-47AB-9DE0-33BDD0483B6A}"/>
                </a:ext>
              </a:extLst>
            </p:cNvPr>
            <p:cNvPicPr>
              <a:picLocks noChangeAspect="1"/>
            </p:cNvPicPr>
            <p:nvPr/>
          </p:nvPicPr>
          <p:blipFill>
            <a:blip r:embed="rId4"/>
            <a:stretch>
              <a:fillRect/>
            </a:stretch>
          </p:blipFill>
          <p:spPr>
            <a:xfrm>
              <a:off x="7501040" y="3237881"/>
              <a:ext cx="633619" cy="103979"/>
            </a:xfrm>
            <a:prstGeom prst="rect">
              <a:avLst/>
            </a:prstGeom>
          </p:spPr>
        </p:pic>
        <p:sp>
          <p:nvSpPr>
            <p:cNvPr id="93" name="cloud" title="Icon of a cloud">
              <a:extLst>
                <a:ext uri="{FF2B5EF4-FFF2-40B4-BE49-F238E27FC236}">
                  <a16:creationId xmlns:a16="http://schemas.microsoft.com/office/drawing/2014/main" id="{8121D545-37E9-47B1-A1F4-18F6DAEEB958}"/>
                </a:ext>
              </a:extLst>
            </p:cNvPr>
            <p:cNvSpPr>
              <a:spLocks noChangeAspect="1"/>
            </p:cNvSpPr>
            <p:nvPr/>
          </p:nvSpPr>
          <p:spPr bwMode="auto">
            <a:xfrm>
              <a:off x="7492573" y="3004373"/>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1CD56CF2-C667-4A3C-8D68-E388332D17C4}"/>
              </a:ext>
            </a:extLst>
          </p:cNvPr>
          <p:cNvGrpSpPr/>
          <p:nvPr/>
        </p:nvGrpSpPr>
        <p:grpSpPr>
          <a:xfrm>
            <a:off x="10892182" y="1530914"/>
            <a:ext cx="795815" cy="507011"/>
            <a:chOff x="7642324" y="2309130"/>
            <a:chExt cx="795815" cy="507011"/>
          </a:xfrm>
        </p:grpSpPr>
        <p:pic>
          <p:nvPicPr>
            <p:cNvPr id="15" name="Picture 14">
              <a:extLst>
                <a:ext uri="{FF2B5EF4-FFF2-40B4-BE49-F238E27FC236}">
                  <a16:creationId xmlns:a16="http://schemas.microsoft.com/office/drawing/2014/main" id="{041D5208-2874-4626-AC50-2993DA89E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096" y="2568968"/>
              <a:ext cx="732270" cy="167077"/>
            </a:xfrm>
            <a:prstGeom prst="rect">
              <a:avLst/>
            </a:prstGeom>
            <a:noFill/>
          </p:spPr>
        </p:pic>
        <p:sp>
          <p:nvSpPr>
            <p:cNvPr id="101" name="cloud" title="Icon of a cloud">
              <a:extLst>
                <a:ext uri="{FF2B5EF4-FFF2-40B4-BE49-F238E27FC236}">
                  <a16:creationId xmlns:a16="http://schemas.microsoft.com/office/drawing/2014/main" id="{EC860700-F209-4F8B-B824-C071D9EC645A}"/>
                </a:ext>
              </a:extLst>
            </p:cNvPr>
            <p:cNvSpPr>
              <a:spLocks noChangeAspect="1"/>
            </p:cNvSpPr>
            <p:nvPr/>
          </p:nvSpPr>
          <p:spPr bwMode="auto">
            <a:xfrm>
              <a:off x="7642324" y="2309130"/>
              <a:ext cx="795815" cy="50701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64" name="Straight Connector 63">
            <a:extLst>
              <a:ext uri="{FF2B5EF4-FFF2-40B4-BE49-F238E27FC236}">
                <a16:creationId xmlns:a16="http://schemas.microsoft.com/office/drawing/2014/main" id="{6BBB8F8A-A106-422D-AD15-7F4F210D547D}"/>
              </a:ext>
            </a:extLst>
          </p:cNvPr>
          <p:cNvCxnSpPr>
            <a:cxnSpLocks/>
          </p:cNvCxnSpPr>
          <p:nvPr/>
        </p:nvCxnSpPr>
        <p:spPr>
          <a:xfrm flipH="1">
            <a:off x="8969008" y="1156740"/>
            <a:ext cx="1262179" cy="911728"/>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547C6B-05E8-40E6-826D-42CA805F7F89}"/>
              </a:ext>
            </a:extLst>
          </p:cNvPr>
          <p:cNvCxnSpPr>
            <a:cxnSpLocks/>
          </p:cNvCxnSpPr>
          <p:nvPr/>
        </p:nvCxnSpPr>
        <p:spPr>
          <a:xfrm flipH="1">
            <a:off x="8731433" y="1565920"/>
            <a:ext cx="203496" cy="401264"/>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CE2E57F4-8B7C-4F19-83C7-A6DB4CF35AFC}"/>
              </a:ext>
            </a:extLst>
          </p:cNvPr>
          <p:cNvGrpSpPr/>
          <p:nvPr/>
        </p:nvGrpSpPr>
        <p:grpSpPr>
          <a:xfrm>
            <a:off x="6523951" y="969820"/>
            <a:ext cx="1009991" cy="643463"/>
            <a:chOff x="9399075" y="1778301"/>
            <a:chExt cx="1009991" cy="643463"/>
          </a:xfrm>
        </p:grpSpPr>
        <p:sp>
          <p:nvSpPr>
            <p:cNvPr id="70" name="Freeform 5">
              <a:extLst>
                <a:ext uri="{FF2B5EF4-FFF2-40B4-BE49-F238E27FC236}">
                  <a16:creationId xmlns:a16="http://schemas.microsoft.com/office/drawing/2014/main" id="{57472A7D-AC43-4BDB-94BD-599557D62F66}"/>
                </a:ext>
              </a:extLst>
            </p:cNvPr>
            <p:cNvSpPr>
              <a:spLocks noChangeAspect="1" noEditPoints="1"/>
            </p:cNvSpPr>
            <p:nvPr/>
          </p:nvSpPr>
          <p:spPr bwMode="black">
            <a:xfrm>
              <a:off x="9512789" y="2099086"/>
              <a:ext cx="782564" cy="17303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1" name="cloud" title="Icon of a cloud">
              <a:extLst>
                <a:ext uri="{FF2B5EF4-FFF2-40B4-BE49-F238E27FC236}">
                  <a16:creationId xmlns:a16="http://schemas.microsoft.com/office/drawing/2014/main" id="{508FBAC6-32D7-4884-B9BC-D45349286CC3}"/>
                </a:ext>
              </a:extLst>
            </p:cNvPr>
            <p:cNvSpPr>
              <a:spLocks noChangeAspect="1"/>
            </p:cNvSpPr>
            <p:nvPr/>
          </p:nvSpPr>
          <p:spPr bwMode="auto">
            <a:xfrm>
              <a:off x="9399075" y="1778301"/>
              <a:ext cx="1009991" cy="6434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73" name="server" title="Icon of a server tower">
            <a:extLst>
              <a:ext uri="{FF2B5EF4-FFF2-40B4-BE49-F238E27FC236}">
                <a16:creationId xmlns:a16="http://schemas.microsoft.com/office/drawing/2014/main" id="{6E1D64AB-0EAE-448B-AF39-4BFC9F941960}"/>
              </a:ext>
            </a:extLst>
          </p:cNvPr>
          <p:cNvSpPr>
            <a:spLocks noChangeAspect="1" noEditPoints="1"/>
          </p:cNvSpPr>
          <p:nvPr/>
        </p:nvSpPr>
        <p:spPr bwMode="auto">
          <a:xfrm>
            <a:off x="10087123" y="3827684"/>
            <a:ext cx="213506" cy="40552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AAE9598F-64C5-4C10-92E2-AB1282DC8AFC}"/>
              </a:ext>
            </a:extLst>
          </p:cNvPr>
          <p:cNvSpPr/>
          <p:nvPr/>
        </p:nvSpPr>
        <p:spPr>
          <a:xfrm>
            <a:off x="9443307" y="4214637"/>
            <a:ext cx="1459482" cy="4422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panose="020B0502040204020203" pitchFamily="34" charset="0"/>
              </a:rPr>
              <a:t>Directory Synchronization</a:t>
            </a:r>
          </a:p>
        </p:txBody>
      </p:sp>
      <p:cxnSp>
        <p:nvCxnSpPr>
          <p:cNvPr id="81" name="Straight Connector 80">
            <a:extLst>
              <a:ext uri="{FF2B5EF4-FFF2-40B4-BE49-F238E27FC236}">
                <a16:creationId xmlns:a16="http://schemas.microsoft.com/office/drawing/2014/main" id="{1D238292-D32F-4D38-97A8-3DCD3323B419}"/>
              </a:ext>
            </a:extLst>
          </p:cNvPr>
          <p:cNvCxnSpPr>
            <a:cxnSpLocks/>
          </p:cNvCxnSpPr>
          <p:nvPr/>
        </p:nvCxnSpPr>
        <p:spPr>
          <a:xfrm>
            <a:off x="9088372" y="4106862"/>
            <a:ext cx="939212"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E9473FD-76F0-45B9-9E7E-E2BC4D221FFF}"/>
              </a:ext>
            </a:extLst>
          </p:cNvPr>
          <p:cNvCxnSpPr>
            <a:cxnSpLocks/>
          </p:cNvCxnSpPr>
          <p:nvPr/>
        </p:nvCxnSpPr>
        <p:spPr>
          <a:xfrm>
            <a:off x="7150477" y="1639062"/>
            <a:ext cx="673262" cy="560356"/>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F7C44534-15FF-4F0F-A18E-3F6439101998}"/>
              </a:ext>
            </a:extLst>
          </p:cNvPr>
          <p:cNvGrpSpPr/>
          <p:nvPr/>
        </p:nvGrpSpPr>
        <p:grpSpPr>
          <a:xfrm>
            <a:off x="7183015" y="1951608"/>
            <a:ext cx="2021311" cy="1123244"/>
            <a:chOff x="1070457" y="1321344"/>
            <a:chExt cx="2243117" cy="1281443"/>
          </a:xfrm>
        </p:grpSpPr>
        <p:sp>
          <p:nvSpPr>
            <p:cNvPr id="77" name="Freeform 3">
              <a:extLst>
                <a:ext uri="{FF2B5EF4-FFF2-40B4-BE49-F238E27FC236}">
                  <a16:creationId xmlns:a16="http://schemas.microsoft.com/office/drawing/2014/main" id="{E5EA21DA-3AD0-4613-BB4B-4CD41B1B83AD}"/>
                </a:ext>
              </a:extLst>
            </p:cNvPr>
            <p:cNvSpPr>
              <a:spLocks noChangeAspect="1"/>
            </p:cNvSpPr>
            <p:nvPr/>
          </p:nvSpPr>
          <p:spPr bwMode="auto">
            <a:xfrm>
              <a:off x="1070457" y="1321344"/>
              <a:ext cx="2243117" cy="1281443"/>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chemeClr val="bg1"/>
            </a:solidFill>
            <a:ln w="381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28" tIns="734229"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31" b="0" i="0" u="none" strike="noStrike" kern="0" cap="none" spc="0" normalizeH="0" baseline="0" noProof="0">
                <a:ln>
                  <a:noFill/>
                </a:ln>
                <a:solidFill>
                  <a:srgbClr val="000000">
                    <a:lumMod val="65000"/>
                  </a:srgbClr>
                </a:soli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sp>
          <p:nvSpPr>
            <p:cNvPr id="79" name="TextBox 78">
              <a:extLst>
                <a:ext uri="{FF2B5EF4-FFF2-40B4-BE49-F238E27FC236}">
                  <a16:creationId xmlns:a16="http://schemas.microsoft.com/office/drawing/2014/main" id="{A46A3CBB-FCDB-4909-AE7F-059F151B40B9}"/>
                </a:ext>
              </a:extLst>
            </p:cNvPr>
            <p:cNvSpPr txBox="1"/>
            <p:nvPr/>
          </p:nvSpPr>
          <p:spPr>
            <a:xfrm>
              <a:off x="1939315" y="1947877"/>
              <a:ext cx="1357317" cy="361832"/>
            </a:xfrm>
            <a:prstGeom prst="rect">
              <a:avLst/>
            </a:prstGeom>
          </p:spPr>
          <p:txBody>
            <a:bodyPr wrap="square" lIns="0" tIns="0" rIns="0" bIns="0" rtlCol="0">
              <a:spAutoFit/>
            </a:bodyPr>
            <a:lstStyle/>
            <a:p>
              <a:pPr marL="0" marR="0" lvl="0" indent="0" algn="l" defTabSz="913572" rtl="0" eaLnBrk="1" fontAlgn="base" latinLnBrk="0" hangingPunct="1">
                <a:lnSpc>
                  <a:spcPct val="90000"/>
                </a:lnSpc>
                <a:spcBef>
                  <a:spcPct val="0"/>
                </a:spcBef>
                <a:spcAft>
                  <a:spcPct val="0"/>
                </a:spcAft>
                <a:buClrTx/>
                <a:buSzPct val="80000"/>
                <a:buFontTx/>
                <a:buNone/>
                <a:tabLst/>
                <a:defRPr/>
              </a:pPr>
              <a:r>
                <a:rPr kumimoji="0" lang="en-US" sz="1200" b="0" i="0" u="none" strike="noStrike" kern="0" cap="none" spc="-30" normalizeH="0" baseline="0" noProof="0">
                  <a:ln>
                    <a:noFill/>
                  </a:ln>
                  <a:solidFill>
                    <a:srgbClr val="1A1A1A">
                      <a:lumMod val="75000"/>
                      <a:lumOff val="25000"/>
                    </a:srgbClr>
                  </a:solidFill>
                  <a:effectLst/>
                  <a:uLnTx/>
                  <a:uFillTx/>
                  <a:latin typeface="Segoe UI Light" panose="020B0502040204020203" pitchFamily="34" charset="0"/>
                  <a:ea typeface="ＭＳ Ｐゴシック" charset="0"/>
                  <a:cs typeface="Segoe UI Light" panose="020B0502040204020203" pitchFamily="34" charset="0"/>
                </a:rPr>
                <a:t>Microsoft Azure</a:t>
              </a:r>
            </a:p>
            <a:p>
              <a:pPr marL="0" marR="0" lvl="0" indent="0" algn="l" defTabSz="913572" rtl="0" eaLnBrk="1" fontAlgn="base" latinLnBrk="0" hangingPunct="1">
                <a:lnSpc>
                  <a:spcPct val="90000"/>
                </a:lnSpc>
                <a:spcBef>
                  <a:spcPct val="0"/>
                </a:spcBef>
                <a:spcAft>
                  <a:spcPct val="0"/>
                </a:spcAft>
                <a:buClrTx/>
                <a:buSzPct val="80000"/>
                <a:buFontTx/>
                <a:buNone/>
                <a:tabLst/>
                <a:defRPr/>
              </a:pPr>
              <a:r>
                <a:rPr kumimoji="0" lang="en-US" sz="1200" b="0" i="0" u="none" strike="noStrike" kern="0" cap="none" spc="-30" normalizeH="0" baseline="0" noProof="0">
                  <a:ln>
                    <a:noFill/>
                  </a:ln>
                  <a:solidFill>
                    <a:srgbClr val="1A1A1A">
                      <a:lumMod val="75000"/>
                      <a:lumOff val="25000"/>
                    </a:srgbClr>
                  </a:solidFill>
                  <a:effectLst/>
                  <a:uLnTx/>
                  <a:uFillTx/>
                  <a:latin typeface="Segoe UI Light" panose="020B0502040204020203" pitchFamily="34" charset="0"/>
                  <a:ea typeface="ＭＳ Ｐゴシック" charset="0"/>
                  <a:cs typeface="Segoe UI Light" panose="020B0502040204020203" pitchFamily="34" charset="0"/>
                </a:rPr>
                <a:t>Active Directory</a:t>
              </a:r>
            </a:p>
          </p:txBody>
        </p:sp>
        <p:pic>
          <p:nvPicPr>
            <p:cNvPr id="80" name="Picture 79" descr="Windows Azure Active Directory">
              <a:extLst>
                <a:ext uri="{FF2B5EF4-FFF2-40B4-BE49-F238E27FC236}">
                  <a16:creationId xmlns:a16="http://schemas.microsoft.com/office/drawing/2014/main" id="{144058C8-4856-4726-9183-AE4AD555B9B0}"/>
                </a:ext>
              </a:extLst>
            </p:cNvPr>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1434988" y="1931975"/>
              <a:ext cx="457661" cy="456098"/>
            </a:xfrm>
            <a:prstGeom prst="rect">
              <a:avLst/>
            </a:prstGeom>
            <a:solidFill>
              <a:schemeClr val="tx1">
                <a:lumMod val="60000"/>
                <a:lumOff val="40000"/>
              </a:schemeClr>
            </a:solidFill>
            <a:ln>
              <a:noFill/>
            </a:ln>
          </p:spPr>
        </p:pic>
      </p:grpSp>
      <p:cxnSp>
        <p:nvCxnSpPr>
          <p:cNvPr id="83" name="Straight Connector 82">
            <a:extLst>
              <a:ext uri="{FF2B5EF4-FFF2-40B4-BE49-F238E27FC236}">
                <a16:creationId xmlns:a16="http://schemas.microsoft.com/office/drawing/2014/main" id="{2CFFE51F-A57B-4581-83B9-D7E5347EFDC7}"/>
              </a:ext>
            </a:extLst>
          </p:cNvPr>
          <p:cNvCxnSpPr>
            <a:cxnSpLocks/>
          </p:cNvCxnSpPr>
          <p:nvPr/>
        </p:nvCxnSpPr>
        <p:spPr>
          <a:xfrm>
            <a:off x="7187333" y="1627469"/>
            <a:ext cx="671805" cy="564392"/>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1DC461-FF2F-446D-B3D2-7F5D5A878B62}"/>
              </a:ext>
            </a:extLst>
          </p:cNvPr>
          <p:cNvCxnSpPr>
            <a:cxnSpLocks/>
            <a:endCxn id="77" idx="10"/>
          </p:cNvCxnSpPr>
          <p:nvPr/>
        </p:nvCxnSpPr>
        <p:spPr>
          <a:xfrm>
            <a:off x="8301626" y="1149908"/>
            <a:ext cx="329398" cy="808010"/>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cloud" title="Icon of a cloud">
            <a:extLst>
              <a:ext uri="{FF2B5EF4-FFF2-40B4-BE49-F238E27FC236}">
                <a16:creationId xmlns:a16="http://schemas.microsoft.com/office/drawing/2014/main" id="{DCA46440-BBF1-467C-896D-99F71381504D}"/>
              </a:ext>
            </a:extLst>
          </p:cNvPr>
          <p:cNvSpPr>
            <a:spLocks noChangeAspect="1"/>
          </p:cNvSpPr>
          <p:nvPr/>
        </p:nvSpPr>
        <p:spPr bwMode="auto">
          <a:xfrm>
            <a:off x="7994815" y="729235"/>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cloud" title="Icon of a cloud">
            <a:extLst>
              <a:ext uri="{FF2B5EF4-FFF2-40B4-BE49-F238E27FC236}">
                <a16:creationId xmlns:a16="http://schemas.microsoft.com/office/drawing/2014/main" id="{99CD8CC4-0040-410A-99B6-DD566AF0D0C9}"/>
              </a:ext>
            </a:extLst>
          </p:cNvPr>
          <p:cNvSpPr>
            <a:spLocks noChangeAspect="1"/>
          </p:cNvSpPr>
          <p:nvPr/>
        </p:nvSpPr>
        <p:spPr bwMode="auto">
          <a:xfrm>
            <a:off x="10092093" y="729235"/>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loud" title="Icon of a cloud">
            <a:extLst>
              <a:ext uri="{FF2B5EF4-FFF2-40B4-BE49-F238E27FC236}">
                <a16:creationId xmlns:a16="http://schemas.microsoft.com/office/drawing/2014/main" id="{66574DF5-C761-43EB-BD2F-0B8A63AE2519}"/>
              </a:ext>
            </a:extLst>
          </p:cNvPr>
          <p:cNvSpPr>
            <a:spLocks noChangeAspect="1"/>
          </p:cNvSpPr>
          <p:nvPr/>
        </p:nvSpPr>
        <p:spPr bwMode="auto">
          <a:xfrm>
            <a:off x="9552398" y="2301112"/>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cloud" title="Icon of a cloud">
            <a:extLst>
              <a:ext uri="{FF2B5EF4-FFF2-40B4-BE49-F238E27FC236}">
                <a16:creationId xmlns:a16="http://schemas.microsoft.com/office/drawing/2014/main" id="{1448002F-2E07-4B7D-9AB2-035D35B4C195}"/>
              </a:ext>
            </a:extLst>
          </p:cNvPr>
          <p:cNvSpPr>
            <a:spLocks noChangeAspect="1"/>
          </p:cNvSpPr>
          <p:nvPr/>
        </p:nvSpPr>
        <p:spPr bwMode="auto">
          <a:xfrm>
            <a:off x="9385645" y="793177"/>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71AF230A-B05F-45C7-91AC-457EB9F1C6D8}"/>
              </a:ext>
            </a:extLst>
          </p:cNvPr>
          <p:cNvCxnSpPr>
            <a:cxnSpLocks/>
          </p:cNvCxnSpPr>
          <p:nvPr/>
        </p:nvCxnSpPr>
        <p:spPr>
          <a:xfrm>
            <a:off x="9189060" y="2474654"/>
            <a:ext cx="360795" cy="80411"/>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CD96280-5225-4048-9D03-CE2A7DFAE522}"/>
              </a:ext>
            </a:extLst>
          </p:cNvPr>
          <p:cNvCxnSpPr>
            <a:cxnSpLocks/>
          </p:cNvCxnSpPr>
          <p:nvPr/>
        </p:nvCxnSpPr>
        <p:spPr>
          <a:xfrm flipH="1">
            <a:off x="8935576" y="1228081"/>
            <a:ext cx="727288" cy="774842"/>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1CAF1E1-EA4E-4C57-8BA1-2BAF3CD26AD0}"/>
              </a:ext>
            </a:extLst>
          </p:cNvPr>
          <p:cNvCxnSpPr>
            <a:cxnSpLocks/>
          </p:cNvCxnSpPr>
          <p:nvPr/>
        </p:nvCxnSpPr>
        <p:spPr>
          <a:xfrm flipH="1">
            <a:off x="9133493" y="1911234"/>
            <a:ext cx="583585" cy="285676"/>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03B2BD4-6A10-4754-90EC-289F427D9748}"/>
              </a:ext>
            </a:extLst>
          </p:cNvPr>
          <p:cNvCxnSpPr>
            <a:cxnSpLocks/>
            <a:stCxn id="101" idx="5"/>
          </p:cNvCxnSpPr>
          <p:nvPr/>
        </p:nvCxnSpPr>
        <p:spPr>
          <a:xfrm flipH="1">
            <a:off x="9162986" y="1834653"/>
            <a:ext cx="1729196" cy="478052"/>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DC49854-0D53-4DF1-8008-F2C14826CCDC}"/>
              </a:ext>
            </a:extLst>
          </p:cNvPr>
          <p:cNvCxnSpPr>
            <a:cxnSpLocks/>
            <a:stCxn id="38" idx="3"/>
            <a:endCxn id="77" idx="14"/>
          </p:cNvCxnSpPr>
          <p:nvPr/>
        </p:nvCxnSpPr>
        <p:spPr>
          <a:xfrm flipH="1" flipV="1">
            <a:off x="8959830" y="2973886"/>
            <a:ext cx="2288294" cy="1106713"/>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510AA1A-D8EA-4D7C-9404-1B3761A4F7BA}"/>
              </a:ext>
            </a:extLst>
          </p:cNvPr>
          <p:cNvCxnSpPr>
            <a:cxnSpLocks/>
          </p:cNvCxnSpPr>
          <p:nvPr/>
        </p:nvCxnSpPr>
        <p:spPr>
          <a:xfrm>
            <a:off x="8333399" y="1165508"/>
            <a:ext cx="319393" cy="78152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E0C09B5-04A5-484A-83AE-A812FBA09C1D}"/>
              </a:ext>
            </a:extLst>
          </p:cNvPr>
          <p:cNvCxnSpPr>
            <a:cxnSpLocks/>
          </p:cNvCxnSpPr>
          <p:nvPr/>
        </p:nvCxnSpPr>
        <p:spPr>
          <a:xfrm flipH="1">
            <a:off x="8773149" y="1601252"/>
            <a:ext cx="170683" cy="336565"/>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5093AF1-9D9C-4915-A74F-F5D9D9B93205}"/>
              </a:ext>
            </a:extLst>
          </p:cNvPr>
          <p:cNvCxnSpPr>
            <a:cxnSpLocks/>
          </p:cNvCxnSpPr>
          <p:nvPr/>
        </p:nvCxnSpPr>
        <p:spPr>
          <a:xfrm flipH="1">
            <a:off x="8939859" y="1225502"/>
            <a:ext cx="749608" cy="803587"/>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A248A5A-A62F-48BF-87A9-6EE9D809985E}"/>
              </a:ext>
            </a:extLst>
          </p:cNvPr>
          <p:cNvCxnSpPr>
            <a:cxnSpLocks/>
          </p:cNvCxnSpPr>
          <p:nvPr/>
        </p:nvCxnSpPr>
        <p:spPr>
          <a:xfrm flipH="1">
            <a:off x="8990777" y="1171939"/>
            <a:ext cx="1265586" cy="907411"/>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F5E445F-2B79-4FEF-8227-3468AA27A711}"/>
              </a:ext>
            </a:extLst>
          </p:cNvPr>
          <p:cNvCxnSpPr>
            <a:cxnSpLocks/>
          </p:cNvCxnSpPr>
          <p:nvPr/>
        </p:nvCxnSpPr>
        <p:spPr>
          <a:xfrm flipH="1">
            <a:off x="9125903" y="1896906"/>
            <a:ext cx="568733" cy="284832"/>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311B4E0-7713-4689-B1B5-A1E9AED6F9B5}"/>
              </a:ext>
            </a:extLst>
          </p:cNvPr>
          <p:cNvCxnSpPr>
            <a:cxnSpLocks/>
          </p:cNvCxnSpPr>
          <p:nvPr/>
        </p:nvCxnSpPr>
        <p:spPr>
          <a:xfrm flipH="1">
            <a:off x="9164632" y="1865657"/>
            <a:ext cx="1729196" cy="478052"/>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8DD36C1-82D4-4C8C-95D8-B2FB21373CC7}"/>
              </a:ext>
            </a:extLst>
          </p:cNvPr>
          <p:cNvCxnSpPr>
            <a:cxnSpLocks/>
          </p:cNvCxnSpPr>
          <p:nvPr/>
        </p:nvCxnSpPr>
        <p:spPr>
          <a:xfrm>
            <a:off x="9189056" y="2496422"/>
            <a:ext cx="369138" cy="8227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1CB4C82A-48BE-4B5C-BD76-A898B1A224EB}"/>
              </a:ext>
            </a:extLst>
          </p:cNvPr>
          <p:cNvSpPr/>
          <p:nvPr/>
        </p:nvSpPr>
        <p:spPr bwMode="auto">
          <a:xfrm>
            <a:off x="5409855" y="3461652"/>
            <a:ext cx="6393574" cy="2513408"/>
          </a:xfrm>
          <a:prstGeom prst="roundRect">
            <a:avLst/>
          </a:prstGeom>
          <a:noFill/>
          <a:ln>
            <a:solidFill>
              <a:schemeClr val="tx1">
                <a:lumMod val="75000"/>
                <a:lumOff val="2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AB95FD65-A207-4EF4-A0BB-8AEF92065D52}"/>
              </a:ext>
            </a:extLst>
          </p:cNvPr>
          <p:cNvGrpSpPr/>
          <p:nvPr/>
        </p:nvGrpSpPr>
        <p:grpSpPr>
          <a:xfrm>
            <a:off x="6110678" y="1753744"/>
            <a:ext cx="898277" cy="487050"/>
            <a:chOff x="5278515" y="2391942"/>
            <a:chExt cx="898277" cy="487050"/>
          </a:xfrm>
        </p:grpSpPr>
        <p:pic>
          <p:nvPicPr>
            <p:cNvPr id="119" name="Picture 118">
              <a:extLst>
                <a:ext uri="{FF2B5EF4-FFF2-40B4-BE49-F238E27FC236}">
                  <a16:creationId xmlns:a16="http://schemas.microsoft.com/office/drawing/2014/main" id="{2462ADDB-1E14-43A1-9A1F-AF3D2CC006D1}"/>
                </a:ext>
              </a:extLst>
            </p:cNvPr>
            <p:cNvPicPr>
              <a:picLocks noChangeAspect="1"/>
            </p:cNvPicPr>
            <p:nvPr/>
          </p:nvPicPr>
          <p:blipFill>
            <a:blip r:embed="rId7"/>
            <a:stretch>
              <a:fillRect/>
            </a:stretch>
          </p:blipFill>
          <p:spPr>
            <a:xfrm>
              <a:off x="5305806" y="2403597"/>
              <a:ext cx="816226" cy="458719"/>
            </a:xfrm>
            <a:prstGeom prst="rect">
              <a:avLst/>
            </a:prstGeom>
          </p:spPr>
        </p:pic>
        <p:sp>
          <p:nvSpPr>
            <p:cNvPr id="120" name="Freeform 39">
              <a:extLst>
                <a:ext uri="{FF2B5EF4-FFF2-40B4-BE49-F238E27FC236}">
                  <a16:creationId xmlns:a16="http://schemas.microsoft.com/office/drawing/2014/main" id="{79B7FCB2-30F4-43C7-A982-258C62FF36B6}"/>
                </a:ext>
              </a:extLst>
            </p:cNvPr>
            <p:cNvSpPr/>
            <p:nvPr/>
          </p:nvSpPr>
          <p:spPr bwMode="auto">
            <a:xfrm>
              <a:off x="5278515" y="2391942"/>
              <a:ext cx="898277" cy="487050"/>
            </a:xfrm>
            <a:custGeom>
              <a:avLst/>
              <a:gdLst>
                <a:gd name="connsiteX0" fmla="*/ 2445368 w 5486400"/>
                <a:gd name="connsiteY0" fmla="*/ 85040 h 3200400"/>
                <a:gd name="connsiteX1" fmla="*/ 1911996 w 5486400"/>
                <a:gd name="connsiteY1" fmla="*/ 205941 h 3200400"/>
                <a:gd name="connsiteX2" fmla="*/ 1908103 w 5486400"/>
                <a:gd name="connsiteY2" fmla="*/ 205941 h 3200400"/>
                <a:gd name="connsiteX3" fmla="*/ 1183962 w 5486400"/>
                <a:gd name="connsiteY3" fmla="*/ 1356448 h 3200400"/>
                <a:gd name="connsiteX4" fmla="*/ 1183962 w 5486400"/>
                <a:gd name="connsiteY4" fmla="*/ 1411049 h 3200400"/>
                <a:gd name="connsiteX5" fmla="*/ 444249 w 5486400"/>
                <a:gd name="connsiteY5" fmla="*/ 2261254 h 3200400"/>
                <a:gd name="connsiteX6" fmla="*/ 1296866 w 5486400"/>
                <a:gd name="connsiteY6" fmla="*/ 3115360 h 3200400"/>
                <a:gd name="connsiteX7" fmla="*/ 1627790 w 5486400"/>
                <a:gd name="connsiteY7" fmla="*/ 3115360 h 3200400"/>
                <a:gd name="connsiteX8" fmla="*/ 1775733 w 5486400"/>
                <a:gd name="connsiteY8" fmla="*/ 3115360 h 3200400"/>
                <a:gd name="connsiteX9" fmla="*/ 1830238 w 5486400"/>
                <a:gd name="connsiteY9" fmla="*/ 3115360 h 3200400"/>
                <a:gd name="connsiteX10" fmla="*/ 1869170 w 5486400"/>
                <a:gd name="connsiteY10" fmla="*/ 3115360 h 3200400"/>
                <a:gd name="connsiteX11" fmla="*/ 3940368 w 5486400"/>
                <a:gd name="connsiteY11" fmla="*/ 3115360 h 3200400"/>
                <a:gd name="connsiteX12" fmla="*/ 4041592 w 5486400"/>
                <a:gd name="connsiteY12" fmla="*/ 3115360 h 3200400"/>
                <a:gd name="connsiteX13" fmla="*/ 4150602 w 5486400"/>
                <a:gd name="connsiteY13" fmla="*/ 3115360 h 3200400"/>
                <a:gd name="connsiteX14" fmla="*/ 4625576 w 5486400"/>
                <a:gd name="connsiteY14" fmla="*/ 2928159 h 3200400"/>
                <a:gd name="connsiteX15" fmla="*/ 5042151 w 5486400"/>
                <a:gd name="connsiteY15" fmla="*/ 2120854 h 3200400"/>
                <a:gd name="connsiteX16" fmla="*/ 4582750 w 5486400"/>
                <a:gd name="connsiteY16" fmla="*/ 1278448 h 3200400"/>
                <a:gd name="connsiteX17" fmla="*/ 4255719 w 5486400"/>
                <a:gd name="connsiteY17" fmla="*/ 685644 h 3200400"/>
                <a:gd name="connsiteX18" fmla="*/ 3850823 w 5486400"/>
                <a:gd name="connsiteY18" fmla="*/ 564743 h 3200400"/>
                <a:gd name="connsiteX19" fmla="*/ 3500433 w 5486400"/>
                <a:gd name="connsiteY19" fmla="*/ 650544 h 3200400"/>
                <a:gd name="connsiteX20" fmla="*/ 2445368 w 5486400"/>
                <a:gd name="connsiteY20" fmla="*/ 85040 h 3200400"/>
                <a:gd name="connsiteX21" fmla="*/ 0 w 5486400"/>
                <a:gd name="connsiteY21" fmla="*/ 0 h 3200400"/>
                <a:gd name="connsiteX22" fmla="*/ 5486400 w 5486400"/>
                <a:gd name="connsiteY22" fmla="*/ 0 h 3200400"/>
                <a:gd name="connsiteX23" fmla="*/ 5486400 w 5486400"/>
                <a:gd name="connsiteY23" fmla="*/ 3200400 h 3200400"/>
                <a:gd name="connsiteX24" fmla="*/ 0 w 5486400"/>
                <a:gd name="connsiteY24" fmla="*/ 320040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86400" h="3200400">
                  <a:moveTo>
                    <a:pt x="2445368" y="85040"/>
                  </a:moveTo>
                  <a:cubicBezTo>
                    <a:pt x="2250707" y="85040"/>
                    <a:pt x="2079405" y="131840"/>
                    <a:pt x="1911996" y="205941"/>
                  </a:cubicBezTo>
                  <a:cubicBezTo>
                    <a:pt x="1908103" y="205941"/>
                    <a:pt x="1908103" y="205941"/>
                    <a:pt x="1908103" y="205941"/>
                  </a:cubicBezTo>
                  <a:cubicBezTo>
                    <a:pt x="1479848" y="408742"/>
                    <a:pt x="1183962" y="845545"/>
                    <a:pt x="1183962" y="1356448"/>
                  </a:cubicBezTo>
                  <a:cubicBezTo>
                    <a:pt x="1183962" y="1372049"/>
                    <a:pt x="1183962" y="1399349"/>
                    <a:pt x="1183962" y="1411049"/>
                  </a:cubicBezTo>
                  <a:cubicBezTo>
                    <a:pt x="767387" y="1473449"/>
                    <a:pt x="444249" y="1828352"/>
                    <a:pt x="444249" y="2261254"/>
                  </a:cubicBezTo>
                  <a:cubicBezTo>
                    <a:pt x="444249" y="2725358"/>
                    <a:pt x="817999" y="3103660"/>
                    <a:pt x="1296866" y="3115360"/>
                  </a:cubicBezTo>
                  <a:cubicBezTo>
                    <a:pt x="1296866" y="3115360"/>
                    <a:pt x="1296866" y="3115360"/>
                    <a:pt x="1627790" y="3115360"/>
                  </a:cubicBezTo>
                  <a:cubicBezTo>
                    <a:pt x="1674509" y="3115360"/>
                    <a:pt x="1756267" y="3115360"/>
                    <a:pt x="1775733" y="3115360"/>
                  </a:cubicBezTo>
                  <a:cubicBezTo>
                    <a:pt x="1775733" y="3115360"/>
                    <a:pt x="1775733" y="3115360"/>
                    <a:pt x="1830238" y="3115360"/>
                  </a:cubicBezTo>
                  <a:cubicBezTo>
                    <a:pt x="1841918" y="3115360"/>
                    <a:pt x="1857491" y="3115360"/>
                    <a:pt x="1869170" y="3115360"/>
                  </a:cubicBezTo>
                  <a:cubicBezTo>
                    <a:pt x="2386970" y="3115360"/>
                    <a:pt x="3477074" y="3115360"/>
                    <a:pt x="3940368" y="3115360"/>
                  </a:cubicBezTo>
                  <a:cubicBezTo>
                    <a:pt x="3975406" y="3115360"/>
                    <a:pt x="4006552" y="3115360"/>
                    <a:pt x="4041592" y="3115360"/>
                  </a:cubicBezTo>
                  <a:cubicBezTo>
                    <a:pt x="4076630" y="3115360"/>
                    <a:pt x="4115563" y="3115360"/>
                    <a:pt x="4150602" y="3115360"/>
                  </a:cubicBezTo>
                  <a:cubicBezTo>
                    <a:pt x="4329690" y="3095860"/>
                    <a:pt x="4485420" y="3021760"/>
                    <a:pt x="4625576" y="2928159"/>
                  </a:cubicBezTo>
                  <a:cubicBezTo>
                    <a:pt x="4878636" y="2748758"/>
                    <a:pt x="5042151" y="2456256"/>
                    <a:pt x="5042151" y="2120854"/>
                  </a:cubicBezTo>
                  <a:cubicBezTo>
                    <a:pt x="5042151" y="1777651"/>
                    <a:pt x="4851383" y="1461749"/>
                    <a:pt x="4582750" y="1278448"/>
                  </a:cubicBezTo>
                  <a:cubicBezTo>
                    <a:pt x="4578857" y="1028846"/>
                    <a:pt x="4450380" y="814345"/>
                    <a:pt x="4255719" y="685644"/>
                  </a:cubicBezTo>
                  <a:cubicBezTo>
                    <a:pt x="4138922" y="611544"/>
                    <a:pt x="3998766" y="564743"/>
                    <a:pt x="3850823" y="564743"/>
                  </a:cubicBezTo>
                  <a:cubicBezTo>
                    <a:pt x="3722347" y="564743"/>
                    <a:pt x="3601657" y="599843"/>
                    <a:pt x="3500433" y="650544"/>
                  </a:cubicBezTo>
                  <a:cubicBezTo>
                    <a:pt x="3270732" y="315142"/>
                    <a:pt x="2889196" y="85040"/>
                    <a:pt x="2445368" y="85040"/>
                  </a:cubicBezTo>
                  <a:close/>
                  <a:moveTo>
                    <a:pt x="0" y="0"/>
                  </a:moveTo>
                  <a:lnTo>
                    <a:pt x="5486400" y="0"/>
                  </a:lnTo>
                  <a:lnTo>
                    <a:pt x="5486400" y="3200400"/>
                  </a:lnTo>
                  <a:lnTo>
                    <a:pt x="0" y="3200400"/>
                  </a:lnTo>
                  <a:close/>
                </a:path>
              </a:pathLst>
            </a:cu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cxnSp>
        <p:nvCxnSpPr>
          <p:cNvPr id="122" name="Straight Connector 121">
            <a:extLst>
              <a:ext uri="{FF2B5EF4-FFF2-40B4-BE49-F238E27FC236}">
                <a16:creationId xmlns:a16="http://schemas.microsoft.com/office/drawing/2014/main" id="{AB329A96-C0BA-411F-A042-595C541A1ED0}"/>
              </a:ext>
            </a:extLst>
          </p:cNvPr>
          <p:cNvCxnSpPr>
            <a:cxnSpLocks/>
            <a:endCxn id="77" idx="6"/>
          </p:cNvCxnSpPr>
          <p:nvPr/>
        </p:nvCxnSpPr>
        <p:spPr>
          <a:xfrm>
            <a:off x="6920856" y="2159966"/>
            <a:ext cx="464501" cy="269126"/>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17E51A5-81A3-4797-8563-A0887B6C323A}"/>
              </a:ext>
            </a:extLst>
          </p:cNvPr>
          <p:cNvCxnSpPr>
            <a:cxnSpLocks/>
          </p:cNvCxnSpPr>
          <p:nvPr/>
        </p:nvCxnSpPr>
        <p:spPr>
          <a:xfrm>
            <a:off x="6879297" y="2173826"/>
            <a:ext cx="464501" cy="269126"/>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0D30D7D-D71C-4661-B0D3-20E79FA9B5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7123" y="882940"/>
            <a:ext cx="715534" cy="233432"/>
          </a:xfrm>
          <a:prstGeom prst="rect">
            <a:avLst/>
          </a:prstGeom>
        </p:spPr>
      </p:pic>
      <p:sp>
        <p:nvSpPr>
          <p:cNvPr id="133" name="cloud" title="Icon of a cloud">
            <a:extLst>
              <a:ext uri="{FF2B5EF4-FFF2-40B4-BE49-F238E27FC236}">
                <a16:creationId xmlns:a16="http://schemas.microsoft.com/office/drawing/2014/main" id="{CF5740A9-CD57-4273-9260-73988B24BDD2}"/>
              </a:ext>
            </a:extLst>
          </p:cNvPr>
          <p:cNvSpPr>
            <a:spLocks noChangeAspect="1"/>
          </p:cNvSpPr>
          <p:nvPr/>
        </p:nvSpPr>
        <p:spPr bwMode="auto">
          <a:xfrm>
            <a:off x="11354745" y="2934122"/>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F6476515-B16F-4068-A128-AE450AE46DCA}"/>
              </a:ext>
            </a:extLst>
          </p:cNvPr>
          <p:cNvCxnSpPr>
            <a:cxnSpLocks/>
            <a:endCxn id="79" idx="3"/>
          </p:cNvCxnSpPr>
          <p:nvPr/>
        </p:nvCxnSpPr>
        <p:spPr>
          <a:xfrm flipH="1" flipV="1">
            <a:off x="9189060" y="2659374"/>
            <a:ext cx="2165818" cy="549496"/>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BA311E1-66EE-4FA1-BBCE-373754AD2086}"/>
              </a:ext>
            </a:extLst>
          </p:cNvPr>
          <p:cNvCxnSpPr>
            <a:cxnSpLocks/>
          </p:cNvCxnSpPr>
          <p:nvPr/>
        </p:nvCxnSpPr>
        <p:spPr>
          <a:xfrm flipH="1" flipV="1">
            <a:off x="9184443" y="2682469"/>
            <a:ext cx="2165818" cy="549496"/>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51C3088-781A-4420-86A2-A72428DC4FED}"/>
              </a:ext>
            </a:extLst>
          </p:cNvPr>
          <p:cNvCxnSpPr>
            <a:cxnSpLocks/>
          </p:cNvCxnSpPr>
          <p:nvPr/>
        </p:nvCxnSpPr>
        <p:spPr>
          <a:xfrm>
            <a:off x="8684405" y="3062231"/>
            <a:ext cx="1507306" cy="744557"/>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30633CC6-C3C3-4147-87C0-A37B98F2324A}"/>
              </a:ext>
            </a:extLst>
          </p:cNvPr>
          <p:cNvGrpSpPr/>
          <p:nvPr/>
        </p:nvGrpSpPr>
        <p:grpSpPr>
          <a:xfrm>
            <a:off x="352764" y="4642024"/>
            <a:ext cx="2363809" cy="1295045"/>
            <a:chOff x="352764" y="4642024"/>
            <a:chExt cx="2363809" cy="1295045"/>
          </a:xfrm>
        </p:grpSpPr>
        <p:sp>
          <p:nvSpPr>
            <p:cNvPr id="151" name="Rectangle 150">
              <a:extLst>
                <a:ext uri="{FF2B5EF4-FFF2-40B4-BE49-F238E27FC236}">
                  <a16:creationId xmlns:a16="http://schemas.microsoft.com/office/drawing/2014/main" id="{F93F3817-6C28-4CC5-8CBE-306CC58534BD}"/>
                </a:ext>
              </a:extLst>
            </p:cNvPr>
            <p:cNvSpPr/>
            <p:nvPr/>
          </p:nvSpPr>
          <p:spPr bwMode="auto">
            <a:xfrm>
              <a:off x="352764" y="4642024"/>
              <a:ext cx="2363809" cy="129504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2" name="TextBox 151">
              <a:extLst>
                <a:ext uri="{FF2B5EF4-FFF2-40B4-BE49-F238E27FC236}">
                  <a16:creationId xmlns:a16="http://schemas.microsoft.com/office/drawing/2014/main" id="{8C75BF61-213D-406A-8DF4-4EE2E19B3FB3}"/>
                </a:ext>
              </a:extLst>
            </p:cNvPr>
            <p:cNvSpPr txBox="1"/>
            <p:nvPr/>
          </p:nvSpPr>
          <p:spPr>
            <a:xfrm>
              <a:off x="352765" y="5338188"/>
              <a:ext cx="1475352" cy="286232"/>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identities</a:t>
              </a:r>
            </a:p>
          </p:txBody>
        </p:sp>
        <p:sp>
          <p:nvSpPr>
            <p:cNvPr id="153" name="TextBox 152">
              <a:extLst>
                <a:ext uri="{FF2B5EF4-FFF2-40B4-BE49-F238E27FC236}">
                  <a16:creationId xmlns:a16="http://schemas.microsoft.com/office/drawing/2014/main" id="{80907EEE-F8A6-40EA-A6E3-1467E6CFF171}"/>
                </a:ext>
              </a:extLst>
            </p:cNvPr>
            <p:cNvSpPr txBox="1"/>
            <p:nvPr/>
          </p:nvSpPr>
          <p:spPr>
            <a:xfrm>
              <a:off x="352765" y="4642024"/>
              <a:ext cx="1475352" cy="70173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4400" b="0" i="0" u="none" strike="noStrike" kern="0" cap="none" spc="-25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1.1</a:t>
              </a:r>
              <a:r>
                <a:rPr kumimoji="0" lang="en-US" sz="1800" b="0" i="0" u="none" strike="noStrike" kern="0" cap="none" spc="-25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B</a:t>
              </a:r>
              <a:endParaRPr kumimoji="0" lang="en-US" sz="1800" b="1" i="0" u="none" strike="noStrike" kern="0" cap="none" spc="-25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154" name="Straight Connector 153">
              <a:extLst>
                <a:ext uri="{FF2B5EF4-FFF2-40B4-BE49-F238E27FC236}">
                  <a16:creationId xmlns:a16="http://schemas.microsoft.com/office/drawing/2014/main" id="{EBEAE1F4-8EE2-43D5-9277-51438B50D58A}"/>
                </a:ext>
              </a:extLst>
            </p:cNvPr>
            <p:cNvCxnSpPr>
              <a:cxnSpLocks/>
            </p:cNvCxnSpPr>
            <p:nvPr/>
          </p:nvCxnSpPr>
          <p:spPr>
            <a:xfrm>
              <a:off x="1822418" y="4776225"/>
              <a:ext cx="0" cy="94918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people_4" title="Icon of a person">
              <a:extLst>
                <a:ext uri="{FF2B5EF4-FFF2-40B4-BE49-F238E27FC236}">
                  <a16:creationId xmlns:a16="http://schemas.microsoft.com/office/drawing/2014/main" id="{3C53E6D4-E674-4213-8209-3BAB7C330687}"/>
                </a:ext>
              </a:extLst>
            </p:cNvPr>
            <p:cNvSpPr>
              <a:spLocks noChangeAspect="1" noEditPoints="1"/>
            </p:cNvSpPr>
            <p:nvPr/>
          </p:nvSpPr>
          <p:spPr bwMode="auto">
            <a:xfrm>
              <a:off x="2066473" y="5068029"/>
              <a:ext cx="408725" cy="45694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FCB27BD7-BB46-4657-9807-14DEBE399A65}"/>
              </a:ext>
            </a:extLst>
          </p:cNvPr>
          <p:cNvGrpSpPr/>
          <p:nvPr/>
        </p:nvGrpSpPr>
        <p:grpSpPr>
          <a:xfrm>
            <a:off x="2855026" y="4645004"/>
            <a:ext cx="2373984" cy="1295045"/>
            <a:chOff x="2855026" y="4645004"/>
            <a:chExt cx="2373984" cy="1295045"/>
          </a:xfrm>
        </p:grpSpPr>
        <p:sp>
          <p:nvSpPr>
            <p:cNvPr id="157" name="Rectangle 156">
              <a:extLst>
                <a:ext uri="{FF2B5EF4-FFF2-40B4-BE49-F238E27FC236}">
                  <a16:creationId xmlns:a16="http://schemas.microsoft.com/office/drawing/2014/main" id="{36EA573E-7EA6-4D17-9B74-CE6A72833FF0}"/>
                </a:ext>
              </a:extLst>
            </p:cNvPr>
            <p:cNvSpPr/>
            <p:nvPr/>
          </p:nvSpPr>
          <p:spPr bwMode="auto">
            <a:xfrm>
              <a:off x="2855026" y="4645004"/>
              <a:ext cx="2373984" cy="129504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TextBox 157">
              <a:extLst>
                <a:ext uri="{FF2B5EF4-FFF2-40B4-BE49-F238E27FC236}">
                  <a16:creationId xmlns:a16="http://schemas.microsoft.com/office/drawing/2014/main" id="{ACE11444-6D53-458C-BA6F-16644CDDF000}"/>
                </a:ext>
              </a:extLst>
            </p:cNvPr>
            <p:cNvSpPr txBox="1"/>
            <p:nvPr/>
          </p:nvSpPr>
          <p:spPr>
            <a:xfrm>
              <a:off x="2855027" y="5341168"/>
              <a:ext cx="1475352" cy="480131"/>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3</a:t>
              </a:r>
              <a:r>
                <a:rPr kumimoji="0" lang="en-US" sz="1400"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rd</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party apps in Azure AD</a:t>
              </a:r>
            </a:p>
          </p:txBody>
        </p:sp>
        <p:sp>
          <p:nvSpPr>
            <p:cNvPr id="159" name="TextBox 158">
              <a:extLst>
                <a:ext uri="{FF2B5EF4-FFF2-40B4-BE49-F238E27FC236}">
                  <a16:creationId xmlns:a16="http://schemas.microsoft.com/office/drawing/2014/main" id="{84385EAF-68DF-4516-B63C-8B3C9B963CD8}"/>
                </a:ext>
              </a:extLst>
            </p:cNvPr>
            <p:cNvSpPr txBox="1"/>
            <p:nvPr/>
          </p:nvSpPr>
          <p:spPr>
            <a:xfrm>
              <a:off x="2855027" y="4645004"/>
              <a:ext cx="1475352" cy="70173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4400" b="0" i="0" u="none" strike="noStrike" kern="0" cap="none" spc="-25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634</a:t>
              </a:r>
              <a:r>
                <a:rPr kumimoji="0" lang="en-US" sz="1600" b="0" i="0" u="none" strike="noStrike" kern="0" cap="none" spc="-25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1800" b="1" i="0" u="none" strike="noStrike" kern="0" cap="none" spc="-25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K</a:t>
              </a:r>
            </a:p>
          </p:txBody>
        </p:sp>
        <p:cxnSp>
          <p:nvCxnSpPr>
            <p:cNvPr id="160" name="Straight Connector 159">
              <a:extLst>
                <a:ext uri="{FF2B5EF4-FFF2-40B4-BE49-F238E27FC236}">
                  <a16:creationId xmlns:a16="http://schemas.microsoft.com/office/drawing/2014/main" id="{B09C3418-CCB6-4AD8-80DF-0C3ABCAD1FB2}"/>
                </a:ext>
              </a:extLst>
            </p:cNvPr>
            <p:cNvCxnSpPr>
              <a:cxnSpLocks/>
            </p:cNvCxnSpPr>
            <p:nvPr/>
          </p:nvCxnSpPr>
          <p:spPr>
            <a:xfrm>
              <a:off x="4324680" y="4779205"/>
              <a:ext cx="0" cy="94918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Browser" title="Icon of a browser window">
              <a:extLst>
                <a:ext uri="{FF2B5EF4-FFF2-40B4-BE49-F238E27FC236}">
                  <a16:creationId xmlns:a16="http://schemas.microsoft.com/office/drawing/2014/main" id="{4D163090-66E6-4C9E-A827-0A2F84814633}"/>
                </a:ext>
              </a:extLst>
            </p:cNvPr>
            <p:cNvSpPr>
              <a:spLocks noChangeAspect="1" noEditPoints="1"/>
            </p:cNvSpPr>
            <p:nvPr/>
          </p:nvSpPr>
          <p:spPr bwMode="auto">
            <a:xfrm>
              <a:off x="4492138" y="5092376"/>
              <a:ext cx="522559" cy="4182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685362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500"/>
                                        <p:tgtEl>
                                          <p:spTgt spid="7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
                                            <p:txEl>
                                              <p:pRg st="1" end="1"/>
                                            </p:txEl>
                                          </p:spTgt>
                                        </p:tgtEl>
                                        <p:attrNameLst>
                                          <p:attrName>style.visibility</p:attrName>
                                        </p:attrNameLst>
                                      </p:cBhvr>
                                      <p:to>
                                        <p:strVal val="visible"/>
                                      </p:to>
                                    </p:set>
                                    <p:animEffect transition="in" filter="fade">
                                      <p:cBhvr>
                                        <p:cTn id="15" dur="500"/>
                                        <p:tgtEl>
                                          <p:spTgt spid="7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0"/>
                                        </p:tgtEl>
                                        <p:attrNameLst>
                                          <p:attrName>style.visibility</p:attrName>
                                        </p:attrNameLst>
                                      </p:cBhvr>
                                      <p:to>
                                        <p:strVal val="visible"/>
                                      </p:to>
                                    </p:set>
                                    <p:animEffect transition="in" filter="fade">
                                      <p:cBhvr>
                                        <p:cTn id="18"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17648-57AD-4CB4-BEF7-91F36C5C2648}"/>
              </a:ext>
            </a:extLst>
          </p:cNvPr>
          <p:cNvSpPr>
            <a:spLocks noGrp="1"/>
          </p:cNvSpPr>
          <p:nvPr>
            <p:ph type="title"/>
          </p:nvPr>
        </p:nvSpPr>
        <p:spPr/>
        <p:txBody>
          <a:bodyPr/>
          <a:lstStyle/>
          <a:p>
            <a:r>
              <a:rPr lang="en-US" dirty="0"/>
              <a:t>What is Single Sign On (SSO)?</a:t>
            </a:r>
          </a:p>
        </p:txBody>
      </p:sp>
      <p:sp>
        <p:nvSpPr>
          <p:cNvPr id="3" name="Text Placeholder 2">
            <a:extLst>
              <a:ext uri="{FF2B5EF4-FFF2-40B4-BE49-F238E27FC236}">
                <a16:creationId xmlns:a16="http://schemas.microsoft.com/office/drawing/2014/main" id="{351320C3-CB19-4088-894A-D8C5D843A4D8}"/>
              </a:ext>
            </a:extLst>
          </p:cNvPr>
          <p:cNvSpPr>
            <a:spLocks noGrp="1"/>
          </p:cNvSpPr>
          <p:nvPr>
            <p:ph type="body" sz="quarter" idx="10"/>
          </p:nvPr>
        </p:nvSpPr>
        <p:spPr>
          <a:xfrm>
            <a:off x="586390" y="1434370"/>
            <a:ext cx="11018520" cy="4050340"/>
          </a:xfrm>
        </p:spPr>
        <p:txBody>
          <a:bodyPr/>
          <a:lstStyle/>
          <a:p>
            <a:r>
              <a:rPr lang="en-US" dirty="0"/>
              <a:t>Users don’t have to sign in more than once</a:t>
            </a:r>
          </a:p>
          <a:p>
            <a:r>
              <a:rPr lang="en-US" dirty="0"/>
              <a:t>	convenient for users</a:t>
            </a:r>
          </a:p>
          <a:p>
            <a:r>
              <a:rPr lang="en-US" dirty="0"/>
              <a:t>	maximize usage of your app</a:t>
            </a:r>
          </a:p>
          <a:p>
            <a:endParaRPr lang="en-US" dirty="0"/>
          </a:p>
          <a:p>
            <a:r>
              <a:rPr lang="en-US" dirty="0"/>
              <a:t>Types of single sign on</a:t>
            </a:r>
          </a:p>
          <a:p>
            <a:r>
              <a:rPr lang="en-US" dirty="0"/>
              <a:t>	silent (no UI)</a:t>
            </a:r>
          </a:p>
          <a:p>
            <a:r>
              <a:rPr lang="en-US" dirty="0"/>
              <a:t>	interactive (tap your account name)</a:t>
            </a:r>
          </a:p>
          <a:p>
            <a:endParaRPr lang="en-US" dirty="0"/>
          </a:p>
        </p:txBody>
      </p:sp>
    </p:spTree>
    <p:extLst>
      <p:ext uri="{BB962C8B-B14F-4D97-AF65-F5344CB8AC3E}">
        <p14:creationId xmlns:p14="http://schemas.microsoft.com/office/powerpoint/2010/main" val="72471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C183D7F6-B498-43B3-948B-1728B52AA6E4}">
                <adec:decorative xmlns:adec="http://schemas.microsoft.com/office/drawing/2017/decorative" val="1"/>
              </a:ext>
            </a:extLst>
          </p:cNvPr>
          <p:cNvGrpSpPr/>
          <p:nvPr/>
        </p:nvGrpSpPr>
        <p:grpSpPr>
          <a:xfrm>
            <a:off x="4427119" y="1990796"/>
            <a:ext cx="3361593" cy="2314478"/>
            <a:chOff x="8510657" y="396509"/>
            <a:chExt cx="3429000" cy="2360888"/>
          </a:xfrm>
        </p:grpSpPr>
        <p:sp>
          <p:nvSpPr>
            <p:cNvPr id="25" name="Cloud 24"/>
            <p:cNvSpPr/>
            <p:nvPr/>
          </p:nvSpPr>
          <p:spPr bwMode="auto">
            <a:xfrm>
              <a:off x="8510657" y="396509"/>
              <a:ext cx="2286000" cy="1294088"/>
            </a:xfrm>
            <a:prstGeom prst="cloud">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4" name="Isosceles Triangle 3"/>
            <p:cNvSpPr/>
            <p:nvPr/>
          </p:nvSpPr>
          <p:spPr bwMode="auto">
            <a:xfrm>
              <a:off x="8967857" y="625109"/>
              <a:ext cx="1447800" cy="1066800"/>
            </a:xfrm>
            <a:prstGeom prst="triangle">
              <a:avLst/>
            </a:prstGeom>
            <a:solidFill>
              <a:srgbClr val="E6E6E6"/>
            </a:solid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5" name="Isosceles Triangle 4"/>
            <p:cNvSpPr/>
            <p:nvPr/>
          </p:nvSpPr>
          <p:spPr bwMode="auto">
            <a:xfrm>
              <a:off x="10491857" y="1690597"/>
              <a:ext cx="1447800" cy="1066800"/>
            </a:xfrm>
            <a:prstGeom prst="triangl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grpSp>
          <p:nvGrpSpPr>
            <p:cNvPr id="29" name="Group 28"/>
            <p:cNvGrpSpPr/>
            <p:nvPr/>
          </p:nvGrpSpPr>
          <p:grpSpPr>
            <a:xfrm>
              <a:off x="9056381" y="2212346"/>
              <a:ext cx="762000" cy="533400"/>
              <a:chOff x="655637" y="2887662"/>
              <a:chExt cx="762000" cy="533400"/>
            </a:xfrm>
          </p:grpSpPr>
          <p:sp>
            <p:nvSpPr>
              <p:cNvPr id="6" name="Rectangle 5"/>
              <p:cNvSpPr/>
              <p:nvPr/>
            </p:nvSpPr>
            <p:spPr bwMode="auto">
              <a:xfrm>
                <a:off x="655637" y="2887662"/>
                <a:ext cx="609600" cy="381000"/>
              </a:xfrm>
              <a:prstGeom prst="rect">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7" name="Rectangle 6"/>
              <p:cNvSpPr/>
              <p:nvPr/>
            </p:nvSpPr>
            <p:spPr bwMode="auto">
              <a:xfrm>
                <a:off x="731837" y="2963862"/>
                <a:ext cx="457200" cy="228600"/>
              </a:xfrm>
              <a:prstGeom prst="rect">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cxnSp>
            <p:nvCxnSpPr>
              <p:cNvPr id="9" name="Straight Connector 8"/>
              <p:cNvCxnSpPr/>
              <p:nvPr/>
            </p:nvCxnSpPr>
            <p:spPr>
              <a:xfrm>
                <a:off x="655637" y="3268662"/>
                <a:ext cx="152400" cy="152400"/>
              </a:xfrm>
              <a:prstGeom prst="lin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 name="Straight Connector 9"/>
              <p:cNvCxnSpPr/>
              <p:nvPr/>
            </p:nvCxnSpPr>
            <p:spPr>
              <a:xfrm>
                <a:off x="1265237" y="3267350"/>
                <a:ext cx="152400" cy="152400"/>
              </a:xfrm>
              <a:prstGeom prst="lin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10"/>
              <p:cNvCxnSpPr/>
              <p:nvPr/>
            </p:nvCxnSpPr>
            <p:spPr>
              <a:xfrm flipH="1">
                <a:off x="808037" y="3419750"/>
                <a:ext cx="609600" cy="0"/>
              </a:xfrm>
              <a:prstGeom prst="lin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3" name="Straight Connector 12"/>
            <p:cNvCxnSpPr/>
            <p:nvPr/>
          </p:nvCxnSpPr>
          <p:spPr>
            <a:xfrm>
              <a:off x="10277583" y="1478596"/>
              <a:ext cx="795528" cy="440601"/>
            </a:xfrm>
            <a:prstGeom prst="lin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p:cNvCxnSpPr>
              <a:endCxn id="6" idx="0"/>
            </p:cNvCxnSpPr>
            <p:nvPr/>
          </p:nvCxnSpPr>
          <p:spPr>
            <a:xfrm>
              <a:off x="9361181" y="1698896"/>
              <a:ext cx="0" cy="513450"/>
            </a:xfrm>
            <a:prstGeom prst="line">
              <a:avLst/>
            </a:prstGeom>
            <a:noFill/>
            <a:ln w="28575">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p:cNvSpPr txBox="1"/>
            <p:nvPr/>
          </p:nvSpPr>
          <p:spPr>
            <a:xfrm>
              <a:off x="9176888" y="1056342"/>
              <a:ext cx="1029735" cy="659291"/>
            </a:xfrm>
            <a:prstGeom prst="rect">
              <a:avLst/>
            </a:prstGeom>
            <a:noFill/>
          </p:spPr>
          <p:txBody>
            <a:bodyPr wrap="square" rtlCol="0">
              <a:spAutoFit/>
            </a:bodyPr>
            <a:lstStyle>
              <a:defPPr>
                <a:defRPr lang="en-US"/>
              </a:defPPr>
              <a:lvl1pPr marR="0" lvl="0" indent="0" algn="ctr" defTabSz="932688" fontAlgn="auto">
                <a:lnSpc>
                  <a:spcPct val="90000"/>
                </a:lnSpc>
                <a:spcBef>
                  <a:spcPts val="0"/>
                </a:spcBef>
                <a:spcAft>
                  <a:spcPts val="0"/>
                </a:spcAft>
                <a:buClrTx/>
                <a:buSzTx/>
                <a:buFontTx/>
                <a:buNone/>
                <a:tabLst/>
                <a:defRPr sz="2000">
                  <a:gradFill>
                    <a:gsLst>
                      <a:gs pos="1250">
                        <a:schemeClr val="tx1"/>
                      </a:gs>
                      <a:gs pos="100000">
                        <a:schemeClr val="tx1"/>
                      </a:gs>
                    </a:gsLst>
                    <a:lin ang="5400000" scaled="0"/>
                  </a:gradFill>
                </a:defRPr>
              </a:lvl1p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a:t>
              </a:r>
            </a:p>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AD</a:t>
              </a:r>
            </a:p>
          </p:txBody>
        </p:sp>
        <p:sp>
          <p:nvSpPr>
            <p:cNvPr id="73" name="TextBox 72"/>
            <p:cNvSpPr txBox="1"/>
            <p:nvPr/>
          </p:nvSpPr>
          <p:spPr>
            <a:xfrm>
              <a:off x="10841599" y="2086598"/>
              <a:ext cx="713978" cy="572464"/>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rPr>
                <a:t>AD</a:t>
              </a:r>
              <a:endPar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endParaRPr>
            </a:p>
          </p:txBody>
        </p:sp>
      </p:grpSp>
      <p:sp>
        <p:nvSpPr>
          <p:cNvPr id="81" name="TextBox 80"/>
          <p:cNvSpPr txBox="1"/>
          <p:nvPr/>
        </p:nvSpPr>
        <p:spPr>
          <a:xfrm>
            <a:off x="4681239" y="4478230"/>
            <a:ext cx="2477425" cy="622310"/>
          </a:xfrm>
          <a:prstGeom prst="rect">
            <a:avLst/>
          </a:prstGeom>
          <a:noFill/>
        </p:spPr>
        <p:txBody>
          <a:bodyPr wrap="square" rtlCol="0">
            <a:spAutoFit/>
          </a:bodyPr>
          <a:lstStyle>
            <a:defPPr>
              <a:defRPr lang="en-US"/>
            </a:defPPr>
            <a:lvl1pPr marR="0" lvl="0" indent="0" algn="ctr" defTabSz="932688" fontAlgn="auto">
              <a:lnSpc>
                <a:spcPct val="90000"/>
              </a:lnSpc>
              <a:spcBef>
                <a:spcPts val="0"/>
              </a:spcBef>
              <a:spcAft>
                <a:spcPts val="0"/>
              </a:spcAft>
              <a:buClrTx/>
              <a:buSzTx/>
              <a:buFontTx/>
              <a:buNone/>
              <a:tabLst/>
              <a:defRPr sz="2000">
                <a:gradFill>
                  <a:gsLst>
                    <a:gs pos="1250">
                      <a:schemeClr val="tx1"/>
                    </a:gs>
                    <a:gs pos="100000">
                      <a:schemeClr val="tx1"/>
                    </a:gs>
                  </a:gsLst>
                  <a:lin ang="5400000" scaled="0"/>
                </a:gradFill>
              </a:defRPr>
            </a:lvl1p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AD joined</a:t>
            </a:r>
          </a:p>
        </p:txBody>
      </p:sp>
      <p:grpSp>
        <p:nvGrpSpPr>
          <p:cNvPr id="2" name="Group 1">
            <a:extLst>
              <a:ext uri="{FF2B5EF4-FFF2-40B4-BE49-F238E27FC236}">
                <a16:creationId xmlns:a16="http://schemas.microsoft.com/office/drawing/2014/main" id="{C749F2F2-9771-48C7-A47C-446E934D0CEC}"/>
              </a:ext>
              <a:ext uri="{C183D7F6-B498-43B3-948B-1728B52AA6E4}">
                <adec:decorative xmlns:adec="http://schemas.microsoft.com/office/drawing/2017/decorative" val="1"/>
              </a:ext>
            </a:extLst>
          </p:cNvPr>
          <p:cNvGrpSpPr/>
          <p:nvPr/>
        </p:nvGrpSpPr>
        <p:grpSpPr>
          <a:xfrm>
            <a:off x="510344" y="2043334"/>
            <a:ext cx="3361593" cy="2314478"/>
            <a:chOff x="510344" y="2043334"/>
            <a:chExt cx="3361593" cy="2314478"/>
          </a:xfrm>
        </p:grpSpPr>
        <p:cxnSp>
          <p:nvCxnSpPr>
            <p:cNvPr id="18" name="Straight Connector 17"/>
            <p:cNvCxnSpPr>
              <a:cxnSpLocks/>
            </p:cNvCxnSpPr>
            <p:nvPr/>
          </p:nvCxnSpPr>
          <p:spPr>
            <a:xfrm>
              <a:off x="1642957" y="4010231"/>
              <a:ext cx="1033746" cy="17953"/>
            </a:xfrm>
            <a:prstGeom prst="line">
              <a:avLst/>
            </a:prstGeom>
            <a:noFill/>
            <a:ln w="28575">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3" name="Cloud 32"/>
            <p:cNvSpPr/>
            <p:nvPr/>
          </p:nvSpPr>
          <p:spPr bwMode="auto">
            <a:xfrm>
              <a:off x="510344" y="2043334"/>
              <a:ext cx="2241062" cy="1268649"/>
            </a:xfrm>
            <a:prstGeom prst="cloud">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34" name="Isosceles Triangle 33"/>
            <p:cNvSpPr/>
            <p:nvPr/>
          </p:nvSpPr>
          <p:spPr bwMode="auto">
            <a:xfrm>
              <a:off x="958556" y="2267440"/>
              <a:ext cx="1419339" cy="1045829"/>
            </a:xfrm>
            <a:prstGeom prst="triangle">
              <a:avLst/>
            </a:prstGeom>
            <a:solidFill>
              <a:srgbClr val="E6E6E6"/>
            </a:solid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35" name="Isosceles Triangle 34"/>
            <p:cNvSpPr/>
            <p:nvPr/>
          </p:nvSpPr>
          <p:spPr bwMode="auto">
            <a:xfrm>
              <a:off x="2452598" y="3311983"/>
              <a:ext cx="1419339" cy="1045829"/>
            </a:xfrm>
            <a:prstGeom prst="triangl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grpSp>
          <p:nvGrpSpPr>
            <p:cNvPr id="36" name="Group 35"/>
            <p:cNvGrpSpPr/>
            <p:nvPr/>
          </p:nvGrpSpPr>
          <p:grpSpPr>
            <a:xfrm>
              <a:off x="1045340" y="3823476"/>
              <a:ext cx="747021" cy="522914"/>
              <a:chOff x="655637" y="2887662"/>
              <a:chExt cx="762000" cy="533400"/>
            </a:xfrm>
          </p:grpSpPr>
          <p:sp>
            <p:nvSpPr>
              <p:cNvPr id="37" name="Rectangle 36"/>
              <p:cNvSpPr/>
              <p:nvPr/>
            </p:nvSpPr>
            <p:spPr bwMode="auto">
              <a:xfrm>
                <a:off x="655637" y="2887662"/>
                <a:ext cx="609600" cy="381000"/>
              </a:xfrm>
              <a:prstGeom prst="rect">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38" name="Rectangle 37"/>
              <p:cNvSpPr/>
              <p:nvPr/>
            </p:nvSpPr>
            <p:spPr bwMode="auto">
              <a:xfrm>
                <a:off x="731837" y="2963862"/>
                <a:ext cx="457200" cy="228600"/>
              </a:xfrm>
              <a:prstGeom prst="rect">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cxnSp>
            <p:nvCxnSpPr>
              <p:cNvPr id="39" name="Straight Connector 38"/>
              <p:cNvCxnSpPr/>
              <p:nvPr/>
            </p:nvCxnSpPr>
            <p:spPr>
              <a:xfrm>
                <a:off x="655637" y="3268662"/>
                <a:ext cx="152400" cy="152400"/>
              </a:xfrm>
              <a:prstGeom prst="lin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p:cNvCxnSpPr/>
              <p:nvPr/>
            </p:nvCxnSpPr>
            <p:spPr>
              <a:xfrm>
                <a:off x="1265237" y="3267350"/>
                <a:ext cx="152400" cy="152400"/>
              </a:xfrm>
              <a:prstGeom prst="lin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 name="Straight Connector 40"/>
              <p:cNvCxnSpPr/>
              <p:nvPr/>
            </p:nvCxnSpPr>
            <p:spPr>
              <a:xfrm flipH="1">
                <a:off x="808037" y="3419750"/>
                <a:ext cx="609600" cy="0"/>
              </a:xfrm>
              <a:prstGeom prst="lin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42" name="Straight Connector 41"/>
            <p:cNvCxnSpPr/>
            <p:nvPr/>
          </p:nvCxnSpPr>
          <p:spPr>
            <a:xfrm>
              <a:off x="2242536" y="3104149"/>
              <a:ext cx="779890" cy="431940"/>
            </a:xfrm>
            <a:prstGeom prst="lin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p:cNvCxnSpPr>
              <a:cxnSpLocks/>
            </p:cNvCxnSpPr>
            <p:nvPr/>
          </p:nvCxnSpPr>
          <p:spPr>
            <a:xfrm>
              <a:off x="1344148" y="3320119"/>
              <a:ext cx="0" cy="503357"/>
            </a:xfrm>
            <a:prstGeom prst="line">
              <a:avLst/>
            </a:prstGeom>
            <a:noFill/>
            <a:ln w="28575">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6" name="TextBox 75"/>
            <p:cNvSpPr txBox="1"/>
            <p:nvPr/>
          </p:nvSpPr>
          <p:spPr>
            <a:xfrm>
              <a:off x="1169843" y="2637658"/>
              <a:ext cx="996766" cy="646331"/>
            </a:xfrm>
            <a:prstGeom prst="rect">
              <a:avLst/>
            </a:prstGeom>
            <a:noFill/>
          </p:spPr>
          <p:txBody>
            <a:bodyPr wrap="square" rtlCol="0">
              <a:spAutoFit/>
            </a:bodyPr>
            <a:lstStyle>
              <a:defPPr>
                <a:defRPr lang="en-US"/>
              </a:defPPr>
              <a:lvl1pPr marR="0" lvl="0" indent="0" algn="ctr" defTabSz="932688" fontAlgn="auto">
                <a:lnSpc>
                  <a:spcPct val="90000"/>
                </a:lnSpc>
                <a:spcBef>
                  <a:spcPts val="0"/>
                </a:spcBef>
                <a:spcAft>
                  <a:spcPts val="0"/>
                </a:spcAft>
                <a:buClrTx/>
                <a:buSzTx/>
                <a:buFontTx/>
                <a:buNone/>
                <a:tabLst/>
                <a:defRPr sz="2000">
                  <a:gradFill>
                    <a:gsLst>
                      <a:gs pos="1250">
                        <a:schemeClr val="tx1"/>
                      </a:gs>
                      <a:gs pos="100000">
                        <a:schemeClr val="tx1"/>
                      </a:gs>
                    </a:gsLst>
                    <a:lin ang="5400000" scaled="0"/>
                  </a:gradFill>
                </a:defRPr>
              </a:lvl1p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a:t>
              </a:r>
            </a:p>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AD</a:t>
              </a:r>
            </a:p>
          </p:txBody>
        </p:sp>
        <p:sp>
          <p:nvSpPr>
            <p:cNvPr id="79" name="TextBox 78"/>
            <p:cNvSpPr txBox="1"/>
            <p:nvPr/>
          </p:nvSpPr>
          <p:spPr>
            <a:xfrm>
              <a:off x="2747978" y="3700199"/>
              <a:ext cx="765870" cy="5666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rPr>
                <a:t>AD</a:t>
              </a:r>
            </a:p>
          </p:txBody>
        </p:sp>
      </p:grpSp>
      <p:sp>
        <p:nvSpPr>
          <p:cNvPr id="82" name="TextBox 81"/>
          <p:cNvSpPr txBox="1"/>
          <p:nvPr/>
        </p:nvSpPr>
        <p:spPr>
          <a:xfrm>
            <a:off x="299894" y="4500322"/>
            <a:ext cx="3421891" cy="622310"/>
          </a:xfrm>
          <a:prstGeom prst="rect">
            <a:avLst/>
          </a:prstGeom>
          <a:noFill/>
        </p:spPr>
        <p:txBody>
          <a:bodyPr wrap="square" rtlCol="0">
            <a:spAutoFit/>
          </a:bodyPr>
          <a:lstStyle>
            <a:defPPr>
              <a:defRPr lang="en-US"/>
            </a:defPPr>
            <a:lvl1pPr marR="0" lvl="0" indent="0" algn="ctr" defTabSz="932688" fontAlgn="auto">
              <a:lnSpc>
                <a:spcPct val="90000"/>
              </a:lnSpc>
              <a:spcBef>
                <a:spcPts val="0"/>
              </a:spcBef>
              <a:spcAft>
                <a:spcPts val="0"/>
              </a:spcAft>
              <a:buClrTx/>
              <a:buSzTx/>
              <a:buFontTx/>
              <a:buNone/>
              <a:tabLst/>
              <a:defRPr sz="2000">
                <a:gradFill>
                  <a:gsLst>
                    <a:gs pos="1250">
                      <a:schemeClr val="tx1"/>
                    </a:gs>
                    <a:gs pos="100000">
                      <a:schemeClr val="tx1"/>
                    </a:gs>
                  </a:gsLst>
                  <a:lin ang="5400000" scaled="0"/>
                </a:gradFill>
              </a:defRPr>
            </a:lvl1p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Hybrid Azure AD joined</a:t>
            </a:r>
          </a:p>
        </p:txBody>
      </p:sp>
      <p:grpSp>
        <p:nvGrpSpPr>
          <p:cNvPr id="19" name="Group 18">
            <a:extLst>
              <a:ext uri="{C183D7F6-B498-43B3-948B-1728B52AA6E4}">
                <adec:decorative xmlns:adec="http://schemas.microsoft.com/office/drawing/2017/decorative" val="1"/>
              </a:ext>
            </a:extLst>
          </p:cNvPr>
          <p:cNvGrpSpPr/>
          <p:nvPr/>
        </p:nvGrpSpPr>
        <p:grpSpPr>
          <a:xfrm>
            <a:off x="8562327" y="1990796"/>
            <a:ext cx="3361593" cy="2314478"/>
            <a:chOff x="4759192" y="3879778"/>
            <a:chExt cx="3429000" cy="2360888"/>
          </a:xfrm>
        </p:grpSpPr>
        <p:sp>
          <p:nvSpPr>
            <p:cNvPr id="59" name="Cloud 58"/>
            <p:cNvSpPr/>
            <p:nvPr/>
          </p:nvSpPr>
          <p:spPr bwMode="auto">
            <a:xfrm>
              <a:off x="4759192" y="3879778"/>
              <a:ext cx="2286000" cy="1294088"/>
            </a:xfrm>
            <a:prstGeom prst="cloud">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60" name="Isosceles Triangle 59"/>
            <p:cNvSpPr/>
            <p:nvPr/>
          </p:nvSpPr>
          <p:spPr bwMode="auto">
            <a:xfrm>
              <a:off x="5216392" y="4108378"/>
              <a:ext cx="1447800" cy="1066800"/>
            </a:xfrm>
            <a:prstGeom prst="triangle">
              <a:avLst/>
            </a:prstGeom>
            <a:solidFill>
              <a:srgbClr val="E6E6E6"/>
            </a:solid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61" name="Isosceles Triangle 60"/>
            <p:cNvSpPr/>
            <p:nvPr/>
          </p:nvSpPr>
          <p:spPr bwMode="auto">
            <a:xfrm>
              <a:off x="6740392" y="5173866"/>
              <a:ext cx="1447800" cy="1066800"/>
            </a:xfrm>
            <a:prstGeom prst="triangl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cxnSp>
          <p:nvCxnSpPr>
            <p:cNvPr id="68" name="Straight Connector 67"/>
            <p:cNvCxnSpPr/>
            <p:nvPr/>
          </p:nvCxnSpPr>
          <p:spPr>
            <a:xfrm>
              <a:off x="6526118" y="4961865"/>
              <a:ext cx="795528" cy="440601"/>
            </a:xfrm>
            <a:prstGeom prst="line">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9" name="Straight Connector 68"/>
            <p:cNvCxnSpPr/>
            <p:nvPr/>
          </p:nvCxnSpPr>
          <p:spPr>
            <a:xfrm>
              <a:off x="5609716" y="5182165"/>
              <a:ext cx="0" cy="513450"/>
            </a:xfrm>
            <a:prstGeom prst="line">
              <a:avLst/>
            </a:prstGeom>
            <a:noFill/>
            <a:ln w="28575">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0" name="Rectangle: Rounded Corners 69"/>
            <p:cNvSpPr/>
            <p:nvPr/>
          </p:nvSpPr>
          <p:spPr bwMode="auto">
            <a:xfrm>
              <a:off x="5391856" y="5695615"/>
              <a:ext cx="444876" cy="545051"/>
            </a:xfrm>
            <a:prstGeom prst="roundRect">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71" name="Rectangle: Rounded Corners 70"/>
            <p:cNvSpPr/>
            <p:nvPr/>
          </p:nvSpPr>
          <p:spPr bwMode="auto">
            <a:xfrm>
              <a:off x="5464559" y="5751780"/>
              <a:ext cx="303216" cy="442925"/>
            </a:xfrm>
            <a:prstGeom prst="roundRect">
              <a:avLst/>
            </a:prstGeom>
            <a:noFill/>
            <a:ln w="285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endParaRPr>
            </a:p>
          </p:txBody>
        </p:sp>
        <p:sp>
          <p:nvSpPr>
            <p:cNvPr id="74" name="TextBox 73"/>
            <p:cNvSpPr txBox="1"/>
            <p:nvPr/>
          </p:nvSpPr>
          <p:spPr>
            <a:xfrm>
              <a:off x="7118044" y="5515598"/>
              <a:ext cx="713978" cy="572464"/>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rPr>
                <a:t>AD</a:t>
              </a:r>
            </a:p>
          </p:txBody>
        </p:sp>
        <p:sp>
          <p:nvSpPr>
            <p:cNvPr id="75" name="TextBox 74"/>
            <p:cNvSpPr txBox="1"/>
            <p:nvPr/>
          </p:nvSpPr>
          <p:spPr>
            <a:xfrm>
              <a:off x="5425423" y="4539611"/>
              <a:ext cx="1029735" cy="659291"/>
            </a:xfrm>
            <a:prstGeom prst="rect">
              <a:avLst/>
            </a:prstGeom>
            <a:noFill/>
          </p:spPr>
          <p:txBody>
            <a:bodyPr wrap="square" rtlCol="0">
              <a:spAutoFit/>
            </a:bodyPr>
            <a:lstStyle>
              <a:defPPr>
                <a:defRPr lang="en-US"/>
              </a:defPPr>
              <a:lvl1pPr marR="0" lvl="0" indent="0" algn="ctr" defTabSz="932688" fontAlgn="auto">
                <a:lnSpc>
                  <a:spcPct val="90000"/>
                </a:lnSpc>
                <a:spcBef>
                  <a:spcPts val="0"/>
                </a:spcBef>
                <a:spcAft>
                  <a:spcPts val="0"/>
                </a:spcAft>
                <a:buClrTx/>
                <a:buSzTx/>
                <a:buFontTx/>
                <a:buNone/>
                <a:tabLst/>
                <a:defRPr sz="2000">
                  <a:gradFill>
                    <a:gsLst>
                      <a:gs pos="1250">
                        <a:schemeClr val="tx1"/>
                      </a:gs>
                      <a:gs pos="100000">
                        <a:schemeClr val="tx1"/>
                      </a:gs>
                    </a:gsLst>
                    <a:lin ang="5400000" scaled="0"/>
                  </a:gradFill>
                </a:defRPr>
              </a:lvl1p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a:t>
              </a:r>
            </a:p>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AD</a:t>
              </a:r>
            </a:p>
          </p:txBody>
        </p:sp>
      </p:grpSp>
      <p:sp>
        <p:nvSpPr>
          <p:cNvPr id="83" name="TextBox 82"/>
          <p:cNvSpPr txBox="1"/>
          <p:nvPr/>
        </p:nvSpPr>
        <p:spPr>
          <a:xfrm>
            <a:off x="8611485" y="4497300"/>
            <a:ext cx="2963267" cy="622310"/>
          </a:xfrm>
          <a:prstGeom prst="rect">
            <a:avLst/>
          </a:prstGeom>
          <a:noFill/>
        </p:spPr>
        <p:txBody>
          <a:bodyPr wrap="square" rtlCol="0">
            <a:spAutoFit/>
          </a:bodyPr>
          <a:lstStyle>
            <a:defPPr>
              <a:defRPr lang="en-US"/>
            </a:defPPr>
            <a:lvl1pPr marR="0" lvl="0" indent="0" algn="ctr" defTabSz="932688" fontAlgn="auto">
              <a:lnSpc>
                <a:spcPct val="90000"/>
              </a:lnSpc>
              <a:spcBef>
                <a:spcPts val="0"/>
              </a:spcBef>
              <a:spcAft>
                <a:spcPts val="0"/>
              </a:spcAft>
              <a:buClrTx/>
              <a:buSzTx/>
              <a:buFontTx/>
              <a:buNone/>
              <a:tabLst/>
              <a:defRPr sz="2000">
                <a:gradFill>
                  <a:gsLst>
                    <a:gs pos="1250">
                      <a:schemeClr val="tx1"/>
                    </a:gs>
                    <a:gs pos="100000">
                      <a:schemeClr val="tx1"/>
                    </a:gs>
                  </a:gsLst>
                  <a:lin ang="5400000" scaled="0"/>
                </a:gradFill>
              </a:defRPr>
            </a:lvl1p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AD registered</a:t>
            </a:r>
          </a:p>
        </p:txBody>
      </p:sp>
      <p:sp>
        <p:nvSpPr>
          <p:cNvPr id="86" name="Title 1">
            <a:extLst>
              <a:ext uri="{FF2B5EF4-FFF2-40B4-BE49-F238E27FC236}">
                <a16:creationId xmlns:a16="http://schemas.microsoft.com/office/drawing/2014/main" id="{FFFF096D-A1AF-4600-BFF3-C182C38AD81B}"/>
              </a:ext>
            </a:extLst>
          </p:cNvPr>
          <p:cNvSpPr>
            <a:spLocks noGrp="1"/>
          </p:cNvSpPr>
          <p:nvPr>
            <p:ph type="title"/>
          </p:nvPr>
        </p:nvSpPr>
        <p:spPr>
          <a:xfrm>
            <a:off x="268080" y="104043"/>
            <a:ext cx="11655840" cy="553998"/>
          </a:xfrm>
        </p:spPr>
        <p:txBody>
          <a:bodyPr>
            <a:normAutofit/>
          </a:bodyPr>
          <a:lstStyle/>
          <a:p>
            <a:r>
              <a:rPr lang="en-US" dirty="0"/>
              <a:t>Device states in Azure AD</a:t>
            </a:r>
          </a:p>
        </p:txBody>
      </p:sp>
    </p:spTree>
    <p:extLst>
      <p:ext uri="{BB962C8B-B14F-4D97-AF65-F5344CB8AC3E}">
        <p14:creationId xmlns:p14="http://schemas.microsoft.com/office/powerpoint/2010/main" val="6059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dec="http://schemas.microsoft.com/office/drawing/2017/decorative"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2CE3-2119-8A42-95F1-B98DE54DB60E}"/>
              </a:ext>
            </a:extLst>
          </p:cNvPr>
          <p:cNvSpPr>
            <a:spLocks noGrp="1"/>
          </p:cNvSpPr>
          <p:nvPr>
            <p:ph type="title"/>
          </p:nvPr>
        </p:nvSpPr>
        <p:spPr/>
        <p:txBody>
          <a:bodyPr/>
          <a:lstStyle/>
          <a:p>
            <a:r>
              <a:rPr lang="en-US" dirty="0"/>
              <a:t>Connecting AD and Azure AD</a:t>
            </a:r>
          </a:p>
        </p:txBody>
      </p:sp>
    </p:spTree>
    <p:extLst>
      <p:ext uri="{BB962C8B-B14F-4D97-AF65-F5344CB8AC3E}">
        <p14:creationId xmlns:p14="http://schemas.microsoft.com/office/powerpoint/2010/main" val="33458146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Rounded Corners 148">
            <a:extLst>
              <a:ext uri="{FF2B5EF4-FFF2-40B4-BE49-F238E27FC236}">
                <a16:creationId xmlns:a16="http://schemas.microsoft.com/office/drawing/2014/main" id="{BFBA5983-D381-4BDC-8BED-4C49435AAC04}"/>
              </a:ext>
            </a:extLst>
          </p:cNvPr>
          <p:cNvSpPr/>
          <p:nvPr/>
        </p:nvSpPr>
        <p:spPr bwMode="auto">
          <a:xfrm>
            <a:off x="4475491" y="4288890"/>
            <a:ext cx="3477136" cy="1428237"/>
          </a:xfrm>
          <a:prstGeom prst="roundRect">
            <a:avLst/>
          </a:prstGeom>
          <a:noFill/>
          <a:ln>
            <a:solidFill>
              <a:schemeClr val="bg1">
                <a:lumMod val="6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2395969F-6045-4A76-8C14-38023A6E9D10}"/>
              </a:ext>
            </a:extLst>
          </p:cNvPr>
          <p:cNvSpPr>
            <a:spLocks noGrp="1"/>
          </p:cNvSpPr>
          <p:nvPr>
            <p:ph type="title"/>
          </p:nvPr>
        </p:nvSpPr>
        <p:spPr>
          <a:xfrm>
            <a:off x="583558" y="521884"/>
            <a:ext cx="4057576" cy="528644"/>
          </a:xfrm>
        </p:spPr>
        <p:txBody>
          <a:bodyPr/>
          <a:lstStyle/>
          <a:p>
            <a:r>
              <a:rPr lang="en-US" dirty="0"/>
              <a:t>Consider how an on-premises organization adopts cloud services</a:t>
            </a:r>
          </a:p>
        </p:txBody>
      </p:sp>
      <p:grpSp>
        <p:nvGrpSpPr>
          <p:cNvPr id="8" name="Group 7">
            <a:extLst>
              <a:ext uri="{FF2B5EF4-FFF2-40B4-BE49-F238E27FC236}">
                <a16:creationId xmlns:a16="http://schemas.microsoft.com/office/drawing/2014/main" id="{88458588-CEF0-4033-BBBF-182FE92FF401}"/>
              </a:ext>
            </a:extLst>
          </p:cNvPr>
          <p:cNvGrpSpPr/>
          <p:nvPr/>
        </p:nvGrpSpPr>
        <p:grpSpPr>
          <a:xfrm>
            <a:off x="7265128" y="4504421"/>
            <a:ext cx="1486943" cy="1121483"/>
            <a:chOff x="2178719" y="5488411"/>
            <a:chExt cx="1486943" cy="1121483"/>
          </a:xfrm>
        </p:grpSpPr>
        <p:sp>
          <p:nvSpPr>
            <p:cNvPr id="4" name="Rectangle 3">
              <a:extLst>
                <a:ext uri="{FF2B5EF4-FFF2-40B4-BE49-F238E27FC236}">
                  <a16:creationId xmlns:a16="http://schemas.microsoft.com/office/drawing/2014/main" id="{69CE7263-2AE7-4D96-8194-38707E516086}"/>
                </a:ext>
              </a:extLst>
            </p:cNvPr>
            <p:cNvSpPr/>
            <p:nvPr/>
          </p:nvSpPr>
          <p:spPr>
            <a:xfrm>
              <a:off x="2178719" y="6055896"/>
              <a:ext cx="148694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Windows Server</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Active Directory</a:t>
              </a:r>
            </a:p>
          </p:txBody>
        </p:sp>
        <p:pic>
          <p:nvPicPr>
            <p:cNvPr id="5" name="Picture 4">
              <a:extLst>
                <a:ext uri="{FF2B5EF4-FFF2-40B4-BE49-F238E27FC236}">
                  <a16:creationId xmlns:a16="http://schemas.microsoft.com/office/drawing/2014/main" id="{86F575CC-AA63-44B2-9723-8297DBCAA5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7340" y="5488411"/>
              <a:ext cx="986067" cy="652749"/>
            </a:xfrm>
            <a:prstGeom prst="rect">
              <a:avLst/>
            </a:prstGeom>
          </p:spPr>
        </p:pic>
      </p:grpSp>
      <p:grpSp>
        <p:nvGrpSpPr>
          <p:cNvPr id="10" name="Group 9">
            <a:extLst>
              <a:ext uri="{FF2B5EF4-FFF2-40B4-BE49-F238E27FC236}">
                <a16:creationId xmlns:a16="http://schemas.microsoft.com/office/drawing/2014/main" id="{47541A73-DD06-4170-9888-110C653D1C54}"/>
              </a:ext>
            </a:extLst>
          </p:cNvPr>
          <p:cNvGrpSpPr/>
          <p:nvPr/>
        </p:nvGrpSpPr>
        <p:grpSpPr>
          <a:xfrm>
            <a:off x="9640527" y="4505646"/>
            <a:ext cx="1090061" cy="875532"/>
            <a:chOff x="3109400" y="5715481"/>
            <a:chExt cx="1090061" cy="875532"/>
          </a:xfrm>
        </p:grpSpPr>
        <p:sp>
          <p:nvSpPr>
            <p:cNvPr id="34" name="server" title="Icon of a server tower">
              <a:extLst>
                <a:ext uri="{FF2B5EF4-FFF2-40B4-BE49-F238E27FC236}">
                  <a16:creationId xmlns:a16="http://schemas.microsoft.com/office/drawing/2014/main" id="{C0B167CF-1D93-4638-A6D0-902E6B08E218}"/>
                </a:ext>
              </a:extLst>
            </p:cNvPr>
            <p:cNvSpPr>
              <a:spLocks noChangeAspect="1" noEditPoints="1"/>
            </p:cNvSpPr>
            <p:nvPr/>
          </p:nvSpPr>
          <p:spPr bwMode="auto">
            <a:xfrm>
              <a:off x="3391022" y="5715483"/>
              <a:ext cx="213506" cy="40552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CAA2B550-8E53-4162-8B84-7629AC08B351}"/>
                </a:ext>
              </a:extLst>
            </p:cNvPr>
            <p:cNvSpPr/>
            <p:nvPr/>
          </p:nvSpPr>
          <p:spPr>
            <a:xfrm>
              <a:off x="3109400" y="6115113"/>
              <a:ext cx="1090061" cy="4759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Federation </a:t>
              </a:r>
            </a:p>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provider</a:t>
              </a:r>
            </a:p>
          </p:txBody>
        </p:sp>
        <p:sp>
          <p:nvSpPr>
            <p:cNvPr id="38" name="server" title="Icon of a server tower">
              <a:extLst>
                <a:ext uri="{FF2B5EF4-FFF2-40B4-BE49-F238E27FC236}">
                  <a16:creationId xmlns:a16="http://schemas.microsoft.com/office/drawing/2014/main" id="{C231204D-BD56-4BF2-B970-201D3D565931}"/>
                </a:ext>
              </a:extLst>
            </p:cNvPr>
            <p:cNvSpPr>
              <a:spLocks noChangeAspect="1" noEditPoints="1"/>
            </p:cNvSpPr>
            <p:nvPr/>
          </p:nvSpPr>
          <p:spPr bwMode="auto">
            <a:xfrm>
              <a:off x="3661223" y="5715481"/>
              <a:ext cx="213507" cy="40552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8F8D33B5-AF58-4C4B-A26D-44997B3BE8F8}"/>
              </a:ext>
            </a:extLst>
          </p:cNvPr>
          <p:cNvSpPr txBox="1"/>
          <p:nvPr/>
        </p:nvSpPr>
        <p:spPr>
          <a:xfrm>
            <a:off x="9085322" y="5831709"/>
            <a:ext cx="1662333" cy="566656"/>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000" b="0" i="0" u="none" strike="noStrike" kern="0" cap="none" spc="-78" normalizeH="0" baseline="0" noProof="0" dirty="0">
                <a:ln>
                  <a:noFill/>
                </a:ln>
                <a:gradFill>
                  <a:gsLst>
                    <a:gs pos="20000">
                      <a:srgbClr val="353535"/>
                    </a:gs>
                    <a:gs pos="68000">
                      <a:srgbClr val="353535"/>
                    </a:gs>
                  </a:gsLst>
                  <a:path path="circle">
                    <a:fillToRect l="50000" t="50000" r="50000" b="50000"/>
                  </a:path>
                </a:gradFill>
                <a:effectLst/>
                <a:uLnTx/>
                <a:uFillTx/>
                <a:latin typeface="Segoe UI Semilight" panose="020B0402040204020203" pitchFamily="34" charset="0"/>
                <a:ea typeface="+mn-ea"/>
                <a:cs typeface="Segoe UI Semilight" panose="020B0402040204020203" pitchFamily="34" charset="0"/>
              </a:rPr>
              <a:t>On-premises</a:t>
            </a:r>
          </a:p>
        </p:txBody>
      </p:sp>
      <p:sp>
        <p:nvSpPr>
          <p:cNvPr id="28" name="Rectangle 27">
            <a:extLst>
              <a:ext uri="{FF2B5EF4-FFF2-40B4-BE49-F238E27FC236}">
                <a16:creationId xmlns:a16="http://schemas.microsoft.com/office/drawing/2014/main" id="{1CCAEFF3-5FE5-4D13-B807-74DF1B5933E3}"/>
              </a:ext>
            </a:extLst>
          </p:cNvPr>
          <p:cNvSpPr/>
          <p:nvPr/>
        </p:nvSpPr>
        <p:spPr>
          <a:xfrm>
            <a:off x="4495905" y="5793227"/>
            <a:ext cx="1157741" cy="5472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Other User Directories</a:t>
            </a:r>
          </a:p>
        </p:txBody>
      </p:sp>
      <p:sp>
        <p:nvSpPr>
          <p:cNvPr id="66" name="Directory" title="Icon of an address book or directory">
            <a:extLst>
              <a:ext uri="{FF2B5EF4-FFF2-40B4-BE49-F238E27FC236}">
                <a16:creationId xmlns:a16="http://schemas.microsoft.com/office/drawing/2014/main" id="{FB998FD9-9BB5-4F76-A560-4F846E054EAA}"/>
              </a:ext>
            </a:extLst>
          </p:cNvPr>
          <p:cNvSpPr>
            <a:spLocks noChangeAspect="1" noEditPoints="1"/>
          </p:cNvSpPr>
          <p:nvPr/>
        </p:nvSpPr>
        <p:spPr bwMode="auto">
          <a:xfrm>
            <a:off x="4850528" y="5541173"/>
            <a:ext cx="341668" cy="36576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solidFill>
            <a:schemeClr val="tx1">
              <a:lumMod val="10000"/>
              <a:lumOff val="90000"/>
            </a:schemeClr>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3FC1EAA8-6842-44BE-98AB-B007B02FA280}"/>
              </a:ext>
            </a:extLst>
          </p:cNvPr>
          <p:cNvGrpSpPr/>
          <p:nvPr/>
        </p:nvGrpSpPr>
        <p:grpSpPr>
          <a:xfrm>
            <a:off x="4609938" y="4163316"/>
            <a:ext cx="1255144" cy="766694"/>
            <a:chOff x="807369" y="4273978"/>
            <a:chExt cx="1255144" cy="766694"/>
          </a:xfrm>
        </p:grpSpPr>
        <p:grpSp>
          <p:nvGrpSpPr>
            <p:cNvPr id="57" name="Group 56">
              <a:extLst>
                <a:ext uri="{FF2B5EF4-FFF2-40B4-BE49-F238E27FC236}">
                  <a16:creationId xmlns:a16="http://schemas.microsoft.com/office/drawing/2014/main" id="{6932F8A8-74B1-416E-AC46-FB8358308956}"/>
                </a:ext>
              </a:extLst>
            </p:cNvPr>
            <p:cNvGrpSpPr/>
            <p:nvPr/>
          </p:nvGrpSpPr>
          <p:grpSpPr>
            <a:xfrm>
              <a:off x="1242480" y="4273978"/>
              <a:ext cx="403658" cy="368593"/>
              <a:chOff x="5262119" y="5075058"/>
              <a:chExt cx="403658" cy="368593"/>
            </a:xfrm>
            <a:solidFill>
              <a:schemeClr val="tx1">
                <a:lumMod val="10000"/>
                <a:lumOff val="90000"/>
              </a:schemeClr>
            </a:solidFill>
          </p:grpSpPr>
          <p:sp>
            <p:nvSpPr>
              <p:cNvPr id="58" name="GenericApp_EB3B" title="Icon of an app window">
                <a:extLst>
                  <a:ext uri="{FF2B5EF4-FFF2-40B4-BE49-F238E27FC236}">
                    <a16:creationId xmlns:a16="http://schemas.microsoft.com/office/drawing/2014/main" id="{0F4D1067-CFA3-4BD3-BD71-899FE152D870}"/>
                  </a:ext>
                </a:extLst>
              </p:cNvPr>
              <p:cNvSpPr>
                <a:spLocks noChangeAspect="1" noEditPoints="1"/>
              </p:cNvSpPr>
              <p:nvPr/>
            </p:nvSpPr>
            <p:spPr bwMode="auto">
              <a:xfrm>
                <a:off x="5262119" y="5075058"/>
                <a:ext cx="303654" cy="243019"/>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server" title="Icon of a server tower">
                <a:extLst>
                  <a:ext uri="{FF2B5EF4-FFF2-40B4-BE49-F238E27FC236}">
                    <a16:creationId xmlns:a16="http://schemas.microsoft.com/office/drawing/2014/main" id="{453D9B26-B257-4A1F-8C2D-C148D8213986}"/>
                  </a:ext>
                </a:extLst>
              </p:cNvPr>
              <p:cNvSpPr>
                <a:spLocks noChangeAspect="1" noEditPoints="1"/>
              </p:cNvSpPr>
              <p:nvPr/>
            </p:nvSpPr>
            <p:spPr bwMode="auto">
              <a:xfrm>
                <a:off x="5537408" y="5200632"/>
                <a:ext cx="128369" cy="24301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5875"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478C345C-6610-45E1-B88B-780F7F0C6676}"/>
                </a:ext>
              </a:extLst>
            </p:cNvPr>
            <p:cNvSpPr/>
            <p:nvPr/>
          </p:nvSpPr>
          <p:spPr>
            <a:xfrm>
              <a:off x="807369" y="4523814"/>
              <a:ext cx="1255144" cy="5168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HR Application</a:t>
              </a:r>
            </a:p>
          </p:txBody>
        </p:sp>
      </p:grpSp>
      <p:grpSp>
        <p:nvGrpSpPr>
          <p:cNvPr id="9" name="Group 8">
            <a:extLst>
              <a:ext uri="{FF2B5EF4-FFF2-40B4-BE49-F238E27FC236}">
                <a16:creationId xmlns:a16="http://schemas.microsoft.com/office/drawing/2014/main" id="{27885A2D-D957-4218-92C5-C607F28EEACC}"/>
              </a:ext>
            </a:extLst>
          </p:cNvPr>
          <p:cNvGrpSpPr/>
          <p:nvPr/>
        </p:nvGrpSpPr>
        <p:grpSpPr>
          <a:xfrm>
            <a:off x="6194025" y="5521000"/>
            <a:ext cx="1255144" cy="805159"/>
            <a:chOff x="2836114" y="4258455"/>
            <a:chExt cx="1255144" cy="805159"/>
          </a:xfrm>
        </p:grpSpPr>
        <p:grpSp>
          <p:nvGrpSpPr>
            <p:cNvPr id="53" name="Group 52">
              <a:extLst>
                <a:ext uri="{FF2B5EF4-FFF2-40B4-BE49-F238E27FC236}">
                  <a16:creationId xmlns:a16="http://schemas.microsoft.com/office/drawing/2014/main" id="{4873EA99-BB19-420B-8732-6DF1B693CA58}"/>
                </a:ext>
              </a:extLst>
            </p:cNvPr>
            <p:cNvGrpSpPr/>
            <p:nvPr/>
          </p:nvGrpSpPr>
          <p:grpSpPr>
            <a:xfrm>
              <a:off x="2950784" y="4258455"/>
              <a:ext cx="403658" cy="368593"/>
              <a:chOff x="5262119" y="5075058"/>
              <a:chExt cx="403658" cy="368593"/>
            </a:xfrm>
            <a:solidFill>
              <a:schemeClr val="tx1">
                <a:lumMod val="10000"/>
                <a:lumOff val="90000"/>
              </a:schemeClr>
            </a:solidFill>
          </p:grpSpPr>
          <p:sp>
            <p:nvSpPr>
              <p:cNvPr id="51" name="GenericApp_EB3B" title="Icon of an app window">
                <a:extLst>
                  <a:ext uri="{FF2B5EF4-FFF2-40B4-BE49-F238E27FC236}">
                    <a16:creationId xmlns:a16="http://schemas.microsoft.com/office/drawing/2014/main" id="{9F402E66-6E40-4A12-906C-B8305CB97908}"/>
                  </a:ext>
                </a:extLst>
              </p:cNvPr>
              <p:cNvSpPr>
                <a:spLocks noChangeAspect="1" noEditPoints="1"/>
              </p:cNvSpPr>
              <p:nvPr/>
            </p:nvSpPr>
            <p:spPr bwMode="auto">
              <a:xfrm>
                <a:off x="5262119" y="5075058"/>
                <a:ext cx="303654" cy="243019"/>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server" title="Icon of a server tower">
                <a:extLst>
                  <a:ext uri="{FF2B5EF4-FFF2-40B4-BE49-F238E27FC236}">
                    <a16:creationId xmlns:a16="http://schemas.microsoft.com/office/drawing/2014/main" id="{10C2DA7A-F35B-4253-8C47-21334D6CA01E}"/>
                  </a:ext>
                </a:extLst>
              </p:cNvPr>
              <p:cNvSpPr>
                <a:spLocks noChangeAspect="1" noEditPoints="1"/>
              </p:cNvSpPr>
              <p:nvPr/>
            </p:nvSpPr>
            <p:spPr bwMode="auto">
              <a:xfrm>
                <a:off x="5537408" y="5200632"/>
                <a:ext cx="128369" cy="24301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5875"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BF553E36-7C47-498F-9A1F-01C6571F9701}"/>
                </a:ext>
              </a:extLst>
            </p:cNvPr>
            <p:cNvGrpSpPr/>
            <p:nvPr/>
          </p:nvGrpSpPr>
          <p:grpSpPr>
            <a:xfrm>
              <a:off x="3494201" y="4258455"/>
              <a:ext cx="403658" cy="368593"/>
              <a:chOff x="5262119" y="5075058"/>
              <a:chExt cx="403658" cy="368593"/>
            </a:xfrm>
            <a:solidFill>
              <a:schemeClr val="tx1">
                <a:lumMod val="10000"/>
                <a:lumOff val="90000"/>
              </a:schemeClr>
            </a:solidFill>
          </p:grpSpPr>
          <p:sp>
            <p:nvSpPr>
              <p:cNvPr id="55" name="GenericApp_EB3B" title="Icon of an app window">
                <a:extLst>
                  <a:ext uri="{FF2B5EF4-FFF2-40B4-BE49-F238E27FC236}">
                    <a16:creationId xmlns:a16="http://schemas.microsoft.com/office/drawing/2014/main" id="{C1C8EC56-B293-4834-96A2-B0C320A052F7}"/>
                  </a:ext>
                </a:extLst>
              </p:cNvPr>
              <p:cNvSpPr>
                <a:spLocks noChangeAspect="1" noEditPoints="1"/>
              </p:cNvSpPr>
              <p:nvPr/>
            </p:nvSpPr>
            <p:spPr bwMode="auto">
              <a:xfrm>
                <a:off x="5262119" y="5075058"/>
                <a:ext cx="303654" cy="243019"/>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server" title="Icon of a server tower">
                <a:extLst>
                  <a:ext uri="{FF2B5EF4-FFF2-40B4-BE49-F238E27FC236}">
                    <a16:creationId xmlns:a16="http://schemas.microsoft.com/office/drawing/2014/main" id="{AEC03C17-51FA-45CB-BCD0-FFC2022C72FC}"/>
                  </a:ext>
                </a:extLst>
              </p:cNvPr>
              <p:cNvSpPr>
                <a:spLocks noChangeAspect="1" noEditPoints="1"/>
              </p:cNvSpPr>
              <p:nvPr/>
            </p:nvSpPr>
            <p:spPr bwMode="auto">
              <a:xfrm>
                <a:off x="5537408" y="5200632"/>
                <a:ext cx="128369" cy="24301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5875"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064EB928-F009-48F2-B2CC-24556CAEC388}"/>
                </a:ext>
              </a:extLst>
            </p:cNvPr>
            <p:cNvSpPr/>
            <p:nvPr/>
          </p:nvSpPr>
          <p:spPr>
            <a:xfrm>
              <a:off x="2836114" y="4516382"/>
              <a:ext cx="1255144" cy="5472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Other Applications</a:t>
              </a:r>
            </a:p>
          </p:txBody>
        </p:sp>
      </p:grpSp>
      <p:grpSp>
        <p:nvGrpSpPr>
          <p:cNvPr id="12" name="Group 11">
            <a:extLst>
              <a:ext uri="{FF2B5EF4-FFF2-40B4-BE49-F238E27FC236}">
                <a16:creationId xmlns:a16="http://schemas.microsoft.com/office/drawing/2014/main" id="{565B4F54-7C49-418F-AF0A-5B197BABCF67}"/>
              </a:ext>
            </a:extLst>
          </p:cNvPr>
          <p:cNvGrpSpPr/>
          <p:nvPr/>
        </p:nvGrpSpPr>
        <p:grpSpPr>
          <a:xfrm>
            <a:off x="6432930" y="4119257"/>
            <a:ext cx="1263288" cy="930553"/>
            <a:chOff x="2630361" y="4229919"/>
            <a:chExt cx="1263288" cy="930553"/>
          </a:xfrm>
        </p:grpSpPr>
        <p:sp>
          <p:nvSpPr>
            <p:cNvPr id="46" name="server" title="Icon of a server tower">
              <a:extLst>
                <a:ext uri="{FF2B5EF4-FFF2-40B4-BE49-F238E27FC236}">
                  <a16:creationId xmlns:a16="http://schemas.microsoft.com/office/drawing/2014/main" id="{2C297F32-73D4-4241-B817-B493348DCCD7}"/>
                </a:ext>
              </a:extLst>
            </p:cNvPr>
            <p:cNvSpPr>
              <a:spLocks noChangeAspect="1" noEditPoints="1"/>
            </p:cNvSpPr>
            <p:nvPr/>
          </p:nvSpPr>
          <p:spPr bwMode="auto">
            <a:xfrm>
              <a:off x="3126847" y="4229919"/>
              <a:ext cx="188497" cy="35802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tx1">
                <a:lumMod val="10000"/>
                <a:lumOff val="90000"/>
              </a:schemeClr>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6D69ACA2-3655-4260-8394-84B9E4F1F820}"/>
                </a:ext>
              </a:extLst>
            </p:cNvPr>
            <p:cNvSpPr/>
            <p:nvPr/>
          </p:nvSpPr>
          <p:spPr>
            <a:xfrm>
              <a:off x="2630361" y="4495393"/>
              <a:ext cx="1263288" cy="6650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Identity Management solution</a:t>
              </a:r>
            </a:p>
          </p:txBody>
        </p:sp>
      </p:grpSp>
      <p:sp>
        <p:nvSpPr>
          <p:cNvPr id="84" name="cloud" title="Icon of a cloud">
            <a:extLst>
              <a:ext uri="{FF2B5EF4-FFF2-40B4-BE49-F238E27FC236}">
                <a16:creationId xmlns:a16="http://schemas.microsoft.com/office/drawing/2014/main" id="{AA56D8AA-1CB5-4BF4-A2BC-7D4037F285EF}"/>
              </a:ext>
            </a:extLst>
          </p:cNvPr>
          <p:cNvSpPr>
            <a:spLocks noChangeAspect="1"/>
          </p:cNvSpPr>
          <p:nvPr/>
        </p:nvSpPr>
        <p:spPr bwMode="auto">
          <a:xfrm>
            <a:off x="7586914" y="1575893"/>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3976C249-4881-424C-90F0-3D4911F12FE8}"/>
              </a:ext>
            </a:extLst>
          </p:cNvPr>
          <p:cNvGrpSpPr/>
          <p:nvPr/>
        </p:nvGrpSpPr>
        <p:grpSpPr>
          <a:xfrm>
            <a:off x="8579736" y="1934155"/>
            <a:ext cx="666503" cy="424627"/>
            <a:chOff x="7492573" y="3004373"/>
            <a:chExt cx="666503" cy="424627"/>
          </a:xfrm>
        </p:grpSpPr>
        <p:pic>
          <p:nvPicPr>
            <p:cNvPr id="50" name="Picture 49">
              <a:extLst>
                <a:ext uri="{FF2B5EF4-FFF2-40B4-BE49-F238E27FC236}">
                  <a16:creationId xmlns:a16="http://schemas.microsoft.com/office/drawing/2014/main" id="{0828DB56-060B-47AB-9DE0-33BDD0483B6A}"/>
                </a:ext>
              </a:extLst>
            </p:cNvPr>
            <p:cNvPicPr>
              <a:picLocks noChangeAspect="1"/>
            </p:cNvPicPr>
            <p:nvPr/>
          </p:nvPicPr>
          <p:blipFill>
            <a:blip r:embed="rId4"/>
            <a:stretch>
              <a:fillRect/>
            </a:stretch>
          </p:blipFill>
          <p:spPr>
            <a:xfrm>
              <a:off x="7501040" y="3237881"/>
              <a:ext cx="633619" cy="103979"/>
            </a:xfrm>
            <a:prstGeom prst="rect">
              <a:avLst/>
            </a:prstGeom>
          </p:spPr>
        </p:pic>
        <p:sp>
          <p:nvSpPr>
            <p:cNvPr id="93" name="cloud" title="Icon of a cloud">
              <a:extLst>
                <a:ext uri="{FF2B5EF4-FFF2-40B4-BE49-F238E27FC236}">
                  <a16:creationId xmlns:a16="http://schemas.microsoft.com/office/drawing/2014/main" id="{8121D545-37E9-47B1-A1F4-18F6DAEEB958}"/>
                </a:ext>
              </a:extLst>
            </p:cNvPr>
            <p:cNvSpPr>
              <a:spLocks noChangeAspect="1"/>
            </p:cNvSpPr>
            <p:nvPr/>
          </p:nvSpPr>
          <p:spPr bwMode="auto">
            <a:xfrm>
              <a:off x="7492573" y="3004373"/>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1CD56CF2-C667-4A3C-8D68-E388332D17C4}"/>
              </a:ext>
            </a:extLst>
          </p:cNvPr>
          <p:cNvGrpSpPr/>
          <p:nvPr/>
        </p:nvGrpSpPr>
        <p:grpSpPr>
          <a:xfrm>
            <a:off x="9836408" y="1955961"/>
            <a:ext cx="795815" cy="507011"/>
            <a:chOff x="7642324" y="2309130"/>
            <a:chExt cx="795815" cy="507011"/>
          </a:xfrm>
        </p:grpSpPr>
        <p:pic>
          <p:nvPicPr>
            <p:cNvPr id="15" name="Picture 14">
              <a:extLst>
                <a:ext uri="{FF2B5EF4-FFF2-40B4-BE49-F238E27FC236}">
                  <a16:creationId xmlns:a16="http://schemas.microsoft.com/office/drawing/2014/main" id="{041D5208-2874-4626-AC50-2993DA89E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096" y="2568968"/>
              <a:ext cx="732270" cy="167077"/>
            </a:xfrm>
            <a:prstGeom prst="rect">
              <a:avLst/>
            </a:prstGeom>
            <a:noFill/>
          </p:spPr>
        </p:pic>
        <p:sp>
          <p:nvSpPr>
            <p:cNvPr id="101" name="cloud" title="Icon of a cloud">
              <a:extLst>
                <a:ext uri="{FF2B5EF4-FFF2-40B4-BE49-F238E27FC236}">
                  <a16:creationId xmlns:a16="http://schemas.microsoft.com/office/drawing/2014/main" id="{EC860700-F209-4F8B-B824-C071D9EC645A}"/>
                </a:ext>
              </a:extLst>
            </p:cNvPr>
            <p:cNvSpPr>
              <a:spLocks noChangeAspect="1"/>
            </p:cNvSpPr>
            <p:nvPr/>
          </p:nvSpPr>
          <p:spPr bwMode="auto">
            <a:xfrm>
              <a:off x="7642324" y="2309130"/>
              <a:ext cx="795815" cy="50701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73" name="server" title="Icon of a server tower">
            <a:extLst>
              <a:ext uri="{FF2B5EF4-FFF2-40B4-BE49-F238E27FC236}">
                <a16:creationId xmlns:a16="http://schemas.microsoft.com/office/drawing/2014/main" id="{6E1D64AB-0EAE-448B-AF39-4BFC9F941960}"/>
              </a:ext>
            </a:extLst>
          </p:cNvPr>
          <p:cNvSpPr>
            <a:spLocks noChangeAspect="1" noEditPoints="1"/>
          </p:cNvSpPr>
          <p:nvPr/>
        </p:nvSpPr>
        <p:spPr bwMode="auto">
          <a:xfrm>
            <a:off x="9031349" y="4252731"/>
            <a:ext cx="213506" cy="40552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AAE9598F-64C5-4C10-92E2-AB1282DC8AFC}"/>
              </a:ext>
            </a:extLst>
          </p:cNvPr>
          <p:cNvSpPr/>
          <p:nvPr/>
        </p:nvSpPr>
        <p:spPr>
          <a:xfrm>
            <a:off x="8387533" y="4639684"/>
            <a:ext cx="1459482" cy="4422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panose="020B0502040204020203" pitchFamily="34" charset="0"/>
              </a:rPr>
              <a:t>Directory Synchronization</a:t>
            </a:r>
          </a:p>
        </p:txBody>
      </p:sp>
      <p:cxnSp>
        <p:nvCxnSpPr>
          <p:cNvPr id="81" name="Straight Connector 80">
            <a:extLst>
              <a:ext uri="{FF2B5EF4-FFF2-40B4-BE49-F238E27FC236}">
                <a16:creationId xmlns:a16="http://schemas.microsoft.com/office/drawing/2014/main" id="{1D238292-D32F-4D38-97A8-3DCD3323B419}"/>
              </a:ext>
            </a:extLst>
          </p:cNvPr>
          <p:cNvCxnSpPr>
            <a:cxnSpLocks/>
          </p:cNvCxnSpPr>
          <p:nvPr/>
        </p:nvCxnSpPr>
        <p:spPr>
          <a:xfrm>
            <a:off x="8032598" y="4531909"/>
            <a:ext cx="939212"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cloud" title="Icon of a cloud">
            <a:extLst>
              <a:ext uri="{FF2B5EF4-FFF2-40B4-BE49-F238E27FC236}">
                <a16:creationId xmlns:a16="http://schemas.microsoft.com/office/drawing/2014/main" id="{DCA46440-BBF1-467C-896D-99F71381504D}"/>
              </a:ext>
            </a:extLst>
          </p:cNvPr>
          <p:cNvSpPr>
            <a:spLocks noChangeAspect="1"/>
          </p:cNvSpPr>
          <p:nvPr/>
        </p:nvSpPr>
        <p:spPr bwMode="auto">
          <a:xfrm>
            <a:off x="6939041" y="1154282"/>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cloud" title="Icon of a cloud">
            <a:extLst>
              <a:ext uri="{FF2B5EF4-FFF2-40B4-BE49-F238E27FC236}">
                <a16:creationId xmlns:a16="http://schemas.microsoft.com/office/drawing/2014/main" id="{99CD8CC4-0040-410A-99B6-DD566AF0D0C9}"/>
              </a:ext>
            </a:extLst>
          </p:cNvPr>
          <p:cNvSpPr>
            <a:spLocks noChangeAspect="1"/>
          </p:cNvSpPr>
          <p:nvPr/>
        </p:nvSpPr>
        <p:spPr bwMode="auto">
          <a:xfrm>
            <a:off x="9036319" y="1154282"/>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loud" title="Icon of a cloud">
            <a:extLst>
              <a:ext uri="{FF2B5EF4-FFF2-40B4-BE49-F238E27FC236}">
                <a16:creationId xmlns:a16="http://schemas.microsoft.com/office/drawing/2014/main" id="{66574DF5-C761-43EB-BD2F-0B8A63AE2519}"/>
              </a:ext>
            </a:extLst>
          </p:cNvPr>
          <p:cNvSpPr>
            <a:spLocks noChangeAspect="1"/>
          </p:cNvSpPr>
          <p:nvPr/>
        </p:nvSpPr>
        <p:spPr bwMode="auto">
          <a:xfrm>
            <a:off x="8496624" y="2726159"/>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cloud" title="Icon of a cloud">
            <a:extLst>
              <a:ext uri="{FF2B5EF4-FFF2-40B4-BE49-F238E27FC236}">
                <a16:creationId xmlns:a16="http://schemas.microsoft.com/office/drawing/2014/main" id="{1448002F-2E07-4B7D-9AB2-035D35B4C195}"/>
              </a:ext>
            </a:extLst>
          </p:cNvPr>
          <p:cNvSpPr>
            <a:spLocks noChangeAspect="1"/>
          </p:cNvSpPr>
          <p:nvPr/>
        </p:nvSpPr>
        <p:spPr bwMode="auto">
          <a:xfrm>
            <a:off x="8329871" y="1218224"/>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DDC49854-0D53-4DF1-8008-F2C14826CCDC}"/>
              </a:ext>
            </a:extLst>
          </p:cNvPr>
          <p:cNvCxnSpPr>
            <a:cxnSpLocks/>
            <a:stCxn id="38" idx="3"/>
            <a:endCxn id="71" idx="1"/>
          </p:cNvCxnSpPr>
          <p:nvPr/>
        </p:nvCxnSpPr>
        <p:spPr>
          <a:xfrm flipH="1" flipV="1">
            <a:off x="6293199" y="2038330"/>
            <a:ext cx="3899151" cy="2467316"/>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1CB4C82A-48BE-4B5C-BD76-A898B1A224EB}"/>
              </a:ext>
            </a:extLst>
          </p:cNvPr>
          <p:cNvSpPr/>
          <p:nvPr/>
        </p:nvSpPr>
        <p:spPr bwMode="auto">
          <a:xfrm>
            <a:off x="4354081" y="3886699"/>
            <a:ext cx="6393574" cy="2513408"/>
          </a:xfrm>
          <a:prstGeom prst="roundRect">
            <a:avLst/>
          </a:prstGeom>
          <a:noFill/>
          <a:ln>
            <a:solidFill>
              <a:schemeClr val="tx1">
                <a:lumMod val="75000"/>
                <a:lumOff val="2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AB95FD65-A207-4EF4-A0BB-8AEF92065D52}"/>
              </a:ext>
            </a:extLst>
          </p:cNvPr>
          <p:cNvGrpSpPr/>
          <p:nvPr/>
        </p:nvGrpSpPr>
        <p:grpSpPr>
          <a:xfrm>
            <a:off x="5011165" y="845874"/>
            <a:ext cx="898277" cy="487050"/>
            <a:chOff x="5278515" y="2391942"/>
            <a:chExt cx="898277" cy="487050"/>
          </a:xfrm>
        </p:grpSpPr>
        <p:pic>
          <p:nvPicPr>
            <p:cNvPr id="119" name="Picture 118">
              <a:extLst>
                <a:ext uri="{FF2B5EF4-FFF2-40B4-BE49-F238E27FC236}">
                  <a16:creationId xmlns:a16="http://schemas.microsoft.com/office/drawing/2014/main" id="{2462ADDB-1E14-43A1-9A1F-AF3D2CC006D1}"/>
                </a:ext>
              </a:extLst>
            </p:cNvPr>
            <p:cNvPicPr>
              <a:picLocks noChangeAspect="1"/>
            </p:cNvPicPr>
            <p:nvPr/>
          </p:nvPicPr>
          <p:blipFill>
            <a:blip r:embed="rId6"/>
            <a:stretch>
              <a:fillRect/>
            </a:stretch>
          </p:blipFill>
          <p:spPr>
            <a:xfrm>
              <a:off x="5305806" y="2403597"/>
              <a:ext cx="816226" cy="458719"/>
            </a:xfrm>
            <a:prstGeom prst="rect">
              <a:avLst/>
            </a:prstGeom>
          </p:spPr>
        </p:pic>
        <p:sp>
          <p:nvSpPr>
            <p:cNvPr id="120" name="Freeform 39">
              <a:extLst>
                <a:ext uri="{FF2B5EF4-FFF2-40B4-BE49-F238E27FC236}">
                  <a16:creationId xmlns:a16="http://schemas.microsoft.com/office/drawing/2014/main" id="{79B7FCB2-30F4-43C7-A982-258C62FF36B6}"/>
                </a:ext>
              </a:extLst>
            </p:cNvPr>
            <p:cNvSpPr/>
            <p:nvPr/>
          </p:nvSpPr>
          <p:spPr bwMode="auto">
            <a:xfrm>
              <a:off x="5278515" y="2391942"/>
              <a:ext cx="898277" cy="487050"/>
            </a:xfrm>
            <a:custGeom>
              <a:avLst/>
              <a:gdLst>
                <a:gd name="connsiteX0" fmla="*/ 2445368 w 5486400"/>
                <a:gd name="connsiteY0" fmla="*/ 85040 h 3200400"/>
                <a:gd name="connsiteX1" fmla="*/ 1911996 w 5486400"/>
                <a:gd name="connsiteY1" fmla="*/ 205941 h 3200400"/>
                <a:gd name="connsiteX2" fmla="*/ 1908103 w 5486400"/>
                <a:gd name="connsiteY2" fmla="*/ 205941 h 3200400"/>
                <a:gd name="connsiteX3" fmla="*/ 1183962 w 5486400"/>
                <a:gd name="connsiteY3" fmla="*/ 1356448 h 3200400"/>
                <a:gd name="connsiteX4" fmla="*/ 1183962 w 5486400"/>
                <a:gd name="connsiteY4" fmla="*/ 1411049 h 3200400"/>
                <a:gd name="connsiteX5" fmla="*/ 444249 w 5486400"/>
                <a:gd name="connsiteY5" fmla="*/ 2261254 h 3200400"/>
                <a:gd name="connsiteX6" fmla="*/ 1296866 w 5486400"/>
                <a:gd name="connsiteY6" fmla="*/ 3115360 h 3200400"/>
                <a:gd name="connsiteX7" fmla="*/ 1627790 w 5486400"/>
                <a:gd name="connsiteY7" fmla="*/ 3115360 h 3200400"/>
                <a:gd name="connsiteX8" fmla="*/ 1775733 w 5486400"/>
                <a:gd name="connsiteY8" fmla="*/ 3115360 h 3200400"/>
                <a:gd name="connsiteX9" fmla="*/ 1830238 w 5486400"/>
                <a:gd name="connsiteY9" fmla="*/ 3115360 h 3200400"/>
                <a:gd name="connsiteX10" fmla="*/ 1869170 w 5486400"/>
                <a:gd name="connsiteY10" fmla="*/ 3115360 h 3200400"/>
                <a:gd name="connsiteX11" fmla="*/ 3940368 w 5486400"/>
                <a:gd name="connsiteY11" fmla="*/ 3115360 h 3200400"/>
                <a:gd name="connsiteX12" fmla="*/ 4041592 w 5486400"/>
                <a:gd name="connsiteY12" fmla="*/ 3115360 h 3200400"/>
                <a:gd name="connsiteX13" fmla="*/ 4150602 w 5486400"/>
                <a:gd name="connsiteY13" fmla="*/ 3115360 h 3200400"/>
                <a:gd name="connsiteX14" fmla="*/ 4625576 w 5486400"/>
                <a:gd name="connsiteY14" fmla="*/ 2928159 h 3200400"/>
                <a:gd name="connsiteX15" fmla="*/ 5042151 w 5486400"/>
                <a:gd name="connsiteY15" fmla="*/ 2120854 h 3200400"/>
                <a:gd name="connsiteX16" fmla="*/ 4582750 w 5486400"/>
                <a:gd name="connsiteY16" fmla="*/ 1278448 h 3200400"/>
                <a:gd name="connsiteX17" fmla="*/ 4255719 w 5486400"/>
                <a:gd name="connsiteY17" fmla="*/ 685644 h 3200400"/>
                <a:gd name="connsiteX18" fmla="*/ 3850823 w 5486400"/>
                <a:gd name="connsiteY18" fmla="*/ 564743 h 3200400"/>
                <a:gd name="connsiteX19" fmla="*/ 3500433 w 5486400"/>
                <a:gd name="connsiteY19" fmla="*/ 650544 h 3200400"/>
                <a:gd name="connsiteX20" fmla="*/ 2445368 w 5486400"/>
                <a:gd name="connsiteY20" fmla="*/ 85040 h 3200400"/>
                <a:gd name="connsiteX21" fmla="*/ 0 w 5486400"/>
                <a:gd name="connsiteY21" fmla="*/ 0 h 3200400"/>
                <a:gd name="connsiteX22" fmla="*/ 5486400 w 5486400"/>
                <a:gd name="connsiteY22" fmla="*/ 0 h 3200400"/>
                <a:gd name="connsiteX23" fmla="*/ 5486400 w 5486400"/>
                <a:gd name="connsiteY23" fmla="*/ 3200400 h 3200400"/>
                <a:gd name="connsiteX24" fmla="*/ 0 w 5486400"/>
                <a:gd name="connsiteY24" fmla="*/ 320040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86400" h="3200400">
                  <a:moveTo>
                    <a:pt x="2445368" y="85040"/>
                  </a:moveTo>
                  <a:cubicBezTo>
                    <a:pt x="2250707" y="85040"/>
                    <a:pt x="2079405" y="131840"/>
                    <a:pt x="1911996" y="205941"/>
                  </a:cubicBezTo>
                  <a:cubicBezTo>
                    <a:pt x="1908103" y="205941"/>
                    <a:pt x="1908103" y="205941"/>
                    <a:pt x="1908103" y="205941"/>
                  </a:cubicBezTo>
                  <a:cubicBezTo>
                    <a:pt x="1479848" y="408742"/>
                    <a:pt x="1183962" y="845545"/>
                    <a:pt x="1183962" y="1356448"/>
                  </a:cubicBezTo>
                  <a:cubicBezTo>
                    <a:pt x="1183962" y="1372049"/>
                    <a:pt x="1183962" y="1399349"/>
                    <a:pt x="1183962" y="1411049"/>
                  </a:cubicBezTo>
                  <a:cubicBezTo>
                    <a:pt x="767387" y="1473449"/>
                    <a:pt x="444249" y="1828352"/>
                    <a:pt x="444249" y="2261254"/>
                  </a:cubicBezTo>
                  <a:cubicBezTo>
                    <a:pt x="444249" y="2725358"/>
                    <a:pt x="817999" y="3103660"/>
                    <a:pt x="1296866" y="3115360"/>
                  </a:cubicBezTo>
                  <a:cubicBezTo>
                    <a:pt x="1296866" y="3115360"/>
                    <a:pt x="1296866" y="3115360"/>
                    <a:pt x="1627790" y="3115360"/>
                  </a:cubicBezTo>
                  <a:cubicBezTo>
                    <a:pt x="1674509" y="3115360"/>
                    <a:pt x="1756267" y="3115360"/>
                    <a:pt x="1775733" y="3115360"/>
                  </a:cubicBezTo>
                  <a:cubicBezTo>
                    <a:pt x="1775733" y="3115360"/>
                    <a:pt x="1775733" y="3115360"/>
                    <a:pt x="1830238" y="3115360"/>
                  </a:cubicBezTo>
                  <a:cubicBezTo>
                    <a:pt x="1841918" y="3115360"/>
                    <a:pt x="1857491" y="3115360"/>
                    <a:pt x="1869170" y="3115360"/>
                  </a:cubicBezTo>
                  <a:cubicBezTo>
                    <a:pt x="2386970" y="3115360"/>
                    <a:pt x="3477074" y="3115360"/>
                    <a:pt x="3940368" y="3115360"/>
                  </a:cubicBezTo>
                  <a:cubicBezTo>
                    <a:pt x="3975406" y="3115360"/>
                    <a:pt x="4006552" y="3115360"/>
                    <a:pt x="4041592" y="3115360"/>
                  </a:cubicBezTo>
                  <a:cubicBezTo>
                    <a:pt x="4076630" y="3115360"/>
                    <a:pt x="4115563" y="3115360"/>
                    <a:pt x="4150602" y="3115360"/>
                  </a:cubicBezTo>
                  <a:cubicBezTo>
                    <a:pt x="4329690" y="3095860"/>
                    <a:pt x="4485420" y="3021760"/>
                    <a:pt x="4625576" y="2928159"/>
                  </a:cubicBezTo>
                  <a:cubicBezTo>
                    <a:pt x="4878636" y="2748758"/>
                    <a:pt x="5042151" y="2456256"/>
                    <a:pt x="5042151" y="2120854"/>
                  </a:cubicBezTo>
                  <a:cubicBezTo>
                    <a:pt x="5042151" y="1777651"/>
                    <a:pt x="4851383" y="1461749"/>
                    <a:pt x="4582750" y="1278448"/>
                  </a:cubicBezTo>
                  <a:cubicBezTo>
                    <a:pt x="4578857" y="1028846"/>
                    <a:pt x="4450380" y="814345"/>
                    <a:pt x="4255719" y="685644"/>
                  </a:cubicBezTo>
                  <a:cubicBezTo>
                    <a:pt x="4138922" y="611544"/>
                    <a:pt x="3998766" y="564743"/>
                    <a:pt x="3850823" y="564743"/>
                  </a:cubicBezTo>
                  <a:cubicBezTo>
                    <a:pt x="3722347" y="564743"/>
                    <a:pt x="3601657" y="599843"/>
                    <a:pt x="3500433" y="650544"/>
                  </a:cubicBezTo>
                  <a:cubicBezTo>
                    <a:pt x="3270732" y="315142"/>
                    <a:pt x="2889196" y="85040"/>
                    <a:pt x="2445368" y="85040"/>
                  </a:cubicBezTo>
                  <a:close/>
                  <a:moveTo>
                    <a:pt x="0" y="0"/>
                  </a:moveTo>
                  <a:lnTo>
                    <a:pt x="5486400" y="0"/>
                  </a:lnTo>
                  <a:lnTo>
                    <a:pt x="5486400" y="3200400"/>
                  </a:lnTo>
                  <a:lnTo>
                    <a:pt x="0" y="3200400"/>
                  </a:lnTo>
                  <a:close/>
                </a:path>
              </a:pathLst>
            </a:cu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pic>
        <p:nvPicPr>
          <p:cNvPr id="132" name="Picture 131">
            <a:extLst>
              <a:ext uri="{FF2B5EF4-FFF2-40B4-BE49-F238E27FC236}">
                <a16:creationId xmlns:a16="http://schemas.microsoft.com/office/drawing/2014/main" id="{D0D30D7D-D71C-4661-B0D3-20E79FA9B5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1349" y="1307987"/>
            <a:ext cx="715534" cy="233432"/>
          </a:xfrm>
          <a:prstGeom prst="rect">
            <a:avLst/>
          </a:prstGeom>
        </p:spPr>
      </p:pic>
      <p:sp>
        <p:nvSpPr>
          <p:cNvPr id="133" name="cloud" title="Icon of a cloud">
            <a:extLst>
              <a:ext uri="{FF2B5EF4-FFF2-40B4-BE49-F238E27FC236}">
                <a16:creationId xmlns:a16="http://schemas.microsoft.com/office/drawing/2014/main" id="{CF5740A9-CD57-4273-9260-73988B24BDD2}"/>
              </a:ext>
            </a:extLst>
          </p:cNvPr>
          <p:cNvSpPr>
            <a:spLocks noChangeAspect="1"/>
          </p:cNvSpPr>
          <p:nvPr/>
        </p:nvSpPr>
        <p:spPr bwMode="auto">
          <a:xfrm>
            <a:off x="10298971" y="3359169"/>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43" name="Straight Connector 142">
            <a:extLst>
              <a:ext uri="{FF2B5EF4-FFF2-40B4-BE49-F238E27FC236}">
                <a16:creationId xmlns:a16="http://schemas.microsoft.com/office/drawing/2014/main" id="{551C3088-781A-4420-86A2-A72428DC4FED}"/>
              </a:ext>
            </a:extLst>
          </p:cNvPr>
          <p:cNvCxnSpPr>
            <a:cxnSpLocks/>
            <a:stCxn id="71" idx="1"/>
          </p:cNvCxnSpPr>
          <p:nvPr/>
        </p:nvCxnSpPr>
        <p:spPr>
          <a:xfrm>
            <a:off x="6293199" y="2038330"/>
            <a:ext cx="2842738" cy="2193505"/>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2AB26A0-4C68-4391-BDE8-1CB47DF90D0C}"/>
              </a:ext>
            </a:extLst>
          </p:cNvPr>
          <p:cNvGrpSpPr/>
          <p:nvPr/>
        </p:nvGrpSpPr>
        <p:grpSpPr>
          <a:xfrm>
            <a:off x="9757414" y="521884"/>
            <a:ext cx="1284343" cy="372236"/>
            <a:chOff x="10294046" y="1197537"/>
            <a:chExt cx="1284343" cy="372236"/>
          </a:xfrm>
        </p:grpSpPr>
        <p:cxnSp>
          <p:nvCxnSpPr>
            <p:cNvPr id="89" name="Straight Connector 88">
              <a:extLst>
                <a:ext uri="{FF2B5EF4-FFF2-40B4-BE49-F238E27FC236}">
                  <a16:creationId xmlns:a16="http://schemas.microsoft.com/office/drawing/2014/main" id="{DBAF0F13-1B9C-43DE-99E3-EB02BD492118}"/>
                </a:ext>
              </a:extLst>
            </p:cNvPr>
            <p:cNvCxnSpPr>
              <a:cxnSpLocks/>
            </p:cNvCxnSpPr>
            <p:nvPr/>
          </p:nvCxnSpPr>
          <p:spPr>
            <a:xfrm>
              <a:off x="10304515" y="1493205"/>
              <a:ext cx="127387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5A77D00-2DE4-49E9-8C11-6AA8C428AC37}"/>
                </a:ext>
              </a:extLst>
            </p:cNvPr>
            <p:cNvCxnSpPr>
              <a:cxnSpLocks/>
            </p:cNvCxnSpPr>
            <p:nvPr/>
          </p:nvCxnSpPr>
          <p:spPr>
            <a:xfrm>
              <a:off x="10294046" y="1286963"/>
              <a:ext cx="128434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EA6478D-0E58-45BA-9E5B-90DD83D8BD25}"/>
                </a:ext>
              </a:extLst>
            </p:cNvPr>
            <p:cNvSpPr txBox="1"/>
            <p:nvPr/>
          </p:nvSpPr>
          <p:spPr>
            <a:xfrm>
              <a:off x="10497050" y="1415885"/>
              <a:ext cx="834979" cy="153888"/>
            </a:xfrm>
            <a:prstGeom prst="rect">
              <a:avLst/>
            </a:prstGeom>
            <a:solidFill>
              <a:schemeClr val="tx1">
                <a:lumMod val="10000"/>
                <a:lumOff val="90000"/>
              </a:schemeClr>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Authentication</a:t>
              </a:r>
            </a:p>
          </p:txBody>
        </p:sp>
        <p:sp>
          <p:nvSpPr>
            <p:cNvPr id="95" name="TextBox 94">
              <a:extLst>
                <a:ext uri="{FF2B5EF4-FFF2-40B4-BE49-F238E27FC236}">
                  <a16:creationId xmlns:a16="http://schemas.microsoft.com/office/drawing/2014/main" id="{821A5A7B-E8FE-43CB-8651-A8BC20BFC139}"/>
                </a:ext>
              </a:extLst>
            </p:cNvPr>
            <p:cNvSpPr txBox="1"/>
            <p:nvPr/>
          </p:nvSpPr>
          <p:spPr>
            <a:xfrm>
              <a:off x="10518727" y="1197537"/>
              <a:ext cx="834979" cy="153888"/>
            </a:xfrm>
            <a:prstGeom prst="rect">
              <a:avLst/>
            </a:prstGeom>
            <a:solidFill>
              <a:schemeClr val="tx1">
                <a:lumMod val="10000"/>
                <a:lumOff val="90000"/>
              </a:schemeClr>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Provisioning</a:t>
              </a:r>
            </a:p>
          </p:txBody>
        </p:sp>
      </p:grpSp>
      <p:cxnSp>
        <p:nvCxnSpPr>
          <p:cNvPr id="98" name="Straight Connector 97">
            <a:extLst>
              <a:ext uri="{FF2B5EF4-FFF2-40B4-BE49-F238E27FC236}">
                <a16:creationId xmlns:a16="http://schemas.microsoft.com/office/drawing/2014/main" id="{7173B208-377F-4B75-AB55-C1CAFF6278BD}"/>
              </a:ext>
            </a:extLst>
          </p:cNvPr>
          <p:cNvCxnSpPr>
            <a:cxnSpLocks/>
            <a:stCxn id="38" idx="3"/>
          </p:cNvCxnSpPr>
          <p:nvPr/>
        </p:nvCxnSpPr>
        <p:spPr>
          <a:xfrm flipV="1">
            <a:off x="10192350" y="2505152"/>
            <a:ext cx="41965" cy="2000494"/>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1F0699E-0F50-43AC-AB7A-06BE136D5A35}"/>
              </a:ext>
            </a:extLst>
          </p:cNvPr>
          <p:cNvCxnSpPr>
            <a:cxnSpLocks/>
            <a:endCxn id="38" idx="3"/>
          </p:cNvCxnSpPr>
          <p:nvPr/>
        </p:nvCxnSpPr>
        <p:spPr>
          <a:xfrm>
            <a:off x="9389116" y="1629890"/>
            <a:ext cx="803234" cy="2875756"/>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0D0159-707C-405B-AC2D-B3ACE9C9DE11}"/>
              </a:ext>
            </a:extLst>
          </p:cNvPr>
          <p:cNvCxnSpPr>
            <a:cxnSpLocks/>
            <a:endCxn id="38" idx="3"/>
          </p:cNvCxnSpPr>
          <p:nvPr/>
        </p:nvCxnSpPr>
        <p:spPr>
          <a:xfrm>
            <a:off x="8912988" y="2380878"/>
            <a:ext cx="1279362" cy="2124768"/>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5C71A33-671A-491F-B123-8BB459550229}"/>
              </a:ext>
            </a:extLst>
          </p:cNvPr>
          <p:cNvCxnSpPr>
            <a:cxnSpLocks/>
            <a:endCxn id="38" idx="3"/>
          </p:cNvCxnSpPr>
          <p:nvPr/>
        </p:nvCxnSpPr>
        <p:spPr>
          <a:xfrm>
            <a:off x="8912988" y="3150786"/>
            <a:ext cx="1279362" cy="1354860"/>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73ABEA9-E926-4A94-954C-DD3A9C8C8AF2}"/>
              </a:ext>
            </a:extLst>
          </p:cNvPr>
          <p:cNvCxnSpPr>
            <a:cxnSpLocks/>
            <a:endCxn id="38" idx="3"/>
          </p:cNvCxnSpPr>
          <p:nvPr/>
        </p:nvCxnSpPr>
        <p:spPr>
          <a:xfrm flipH="1">
            <a:off x="10192350" y="3821395"/>
            <a:ext cx="439874" cy="684251"/>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A40F47A-9DD8-4690-81EB-DBBBE95FDF11}"/>
              </a:ext>
            </a:extLst>
          </p:cNvPr>
          <p:cNvSpPr/>
          <p:nvPr/>
        </p:nvSpPr>
        <p:spPr bwMode="auto">
          <a:xfrm>
            <a:off x="6838339" y="675772"/>
            <a:ext cx="2193010" cy="1469794"/>
          </a:xfrm>
          <a:prstGeom prst="ellipse">
            <a:avLst/>
          </a:prstGeom>
          <a:noFill/>
          <a:ln>
            <a:solidFill>
              <a:schemeClr val="tx1">
                <a:lumMod val="75000"/>
                <a:lumOff val="2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17610EA6-B889-4F25-AB20-57F177B749D8}"/>
              </a:ext>
            </a:extLst>
          </p:cNvPr>
          <p:cNvSpPr txBox="1"/>
          <p:nvPr/>
        </p:nvSpPr>
        <p:spPr>
          <a:xfrm>
            <a:off x="7395226" y="787245"/>
            <a:ext cx="112584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Unmanaged</a:t>
            </a:r>
          </a:p>
        </p:txBody>
      </p:sp>
      <p:sp>
        <p:nvSpPr>
          <p:cNvPr id="107" name="Oval 106">
            <a:extLst>
              <a:ext uri="{FF2B5EF4-FFF2-40B4-BE49-F238E27FC236}">
                <a16:creationId xmlns:a16="http://schemas.microsoft.com/office/drawing/2014/main" id="{06416F65-F339-4F62-B8E9-3AD514DE50A9}"/>
              </a:ext>
            </a:extLst>
          </p:cNvPr>
          <p:cNvSpPr/>
          <p:nvPr/>
        </p:nvSpPr>
        <p:spPr bwMode="auto">
          <a:xfrm>
            <a:off x="9412671" y="3315327"/>
            <a:ext cx="427960" cy="427960"/>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X</a:t>
            </a:r>
          </a:p>
        </p:txBody>
      </p:sp>
      <p:grpSp>
        <p:nvGrpSpPr>
          <p:cNvPr id="49" name="Group 48">
            <a:extLst>
              <a:ext uri="{FF2B5EF4-FFF2-40B4-BE49-F238E27FC236}">
                <a16:creationId xmlns:a16="http://schemas.microsoft.com/office/drawing/2014/main" id="{CE2E57F4-8B7C-4F19-83C7-A6DB4CF35AFC}"/>
              </a:ext>
            </a:extLst>
          </p:cNvPr>
          <p:cNvGrpSpPr/>
          <p:nvPr/>
        </p:nvGrpSpPr>
        <p:grpSpPr>
          <a:xfrm>
            <a:off x="5468177" y="1394867"/>
            <a:ext cx="1009991" cy="643463"/>
            <a:chOff x="9399075" y="1778301"/>
            <a:chExt cx="1009991" cy="643463"/>
          </a:xfrm>
        </p:grpSpPr>
        <p:sp>
          <p:nvSpPr>
            <p:cNvPr id="70" name="Freeform 5">
              <a:extLst>
                <a:ext uri="{FF2B5EF4-FFF2-40B4-BE49-F238E27FC236}">
                  <a16:creationId xmlns:a16="http://schemas.microsoft.com/office/drawing/2014/main" id="{57472A7D-AC43-4BDB-94BD-599557D62F66}"/>
                </a:ext>
              </a:extLst>
            </p:cNvPr>
            <p:cNvSpPr>
              <a:spLocks noChangeAspect="1" noEditPoints="1"/>
            </p:cNvSpPr>
            <p:nvPr/>
          </p:nvSpPr>
          <p:spPr bwMode="black">
            <a:xfrm>
              <a:off x="9512789" y="2099086"/>
              <a:ext cx="782564" cy="17303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1" name="cloud" title="Icon of a cloud">
              <a:extLst>
                <a:ext uri="{FF2B5EF4-FFF2-40B4-BE49-F238E27FC236}">
                  <a16:creationId xmlns:a16="http://schemas.microsoft.com/office/drawing/2014/main" id="{508FBAC6-32D7-4884-B9BC-D45349286CC3}"/>
                </a:ext>
              </a:extLst>
            </p:cNvPr>
            <p:cNvSpPr>
              <a:spLocks noChangeAspect="1"/>
            </p:cNvSpPr>
            <p:nvPr/>
          </p:nvSpPr>
          <p:spPr bwMode="auto">
            <a:xfrm>
              <a:off x="9399075" y="1778301"/>
              <a:ext cx="1009991" cy="6434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1455051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fade">
                                      <p:cBhvr>
                                        <p:cTn id="23" dur="500"/>
                                        <p:tgtEl>
                                          <p:spTgt spid="1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500"/>
                                        <p:tgtEl>
                                          <p:spTgt spid="105"/>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nodeType="with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fade">
                                      <p:cBhvr>
                                        <p:cTn id="40" dur="500"/>
                                        <p:tgtEl>
                                          <p:spTgt spid="143"/>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par>
                                <p:cTn id="50" presetID="10" presetClass="entr" presetSubtype="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3" grpId="0" animBg="1"/>
      <p:bldP spid="86" grpId="0" animBg="1"/>
      <p:bldP spid="91" grpId="0" animBg="1"/>
      <p:bldP spid="94" grpId="0" animBg="1"/>
      <p:bldP spid="133" grpId="0" animBg="1"/>
      <p:bldP spid="24" grpId="0" animBg="1"/>
      <p:bldP spid="26" grpId="0"/>
      <p:bldP spid="10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Rounded Corners 148">
            <a:extLst>
              <a:ext uri="{FF2B5EF4-FFF2-40B4-BE49-F238E27FC236}">
                <a16:creationId xmlns:a16="http://schemas.microsoft.com/office/drawing/2014/main" id="{BFBA5983-D381-4BDC-8BED-4C49435AAC04}"/>
              </a:ext>
            </a:extLst>
          </p:cNvPr>
          <p:cNvSpPr/>
          <p:nvPr/>
        </p:nvSpPr>
        <p:spPr bwMode="auto">
          <a:xfrm>
            <a:off x="5531265" y="3863843"/>
            <a:ext cx="3477136" cy="1428237"/>
          </a:xfrm>
          <a:prstGeom prst="roundRect">
            <a:avLst/>
          </a:prstGeom>
          <a:noFill/>
          <a:ln>
            <a:solidFill>
              <a:schemeClr val="bg1">
                <a:lumMod val="6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2395969F-6045-4A76-8C14-38023A6E9D10}"/>
              </a:ext>
            </a:extLst>
          </p:cNvPr>
          <p:cNvSpPr>
            <a:spLocks noGrp="1"/>
          </p:cNvSpPr>
          <p:nvPr>
            <p:ph type="title"/>
          </p:nvPr>
        </p:nvSpPr>
        <p:spPr>
          <a:xfrm>
            <a:off x="406400" y="457198"/>
            <a:ext cx="5590142" cy="1107996"/>
          </a:xfrm>
        </p:spPr>
        <p:txBody>
          <a:bodyPr/>
          <a:lstStyle/>
          <a:p>
            <a:r>
              <a:rPr lang="en-US" dirty="0"/>
              <a:t>Azure AD enables managing cloud applications at scale without sacrificing the </a:t>
            </a:r>
            <a:br>
              <a:rPr lang="en-US" dirty="0"/>
            </a:br>
            <a:r>
              <a:rPr lang="en-US" dirty="0"/>
              <a:t>on-premises identity</a:t>
            </a:r>
          </a:p>
        </p:txBody>
      </p:sp>
      <p:grpSp>
        <p:nvGrpSpPr>
          <p:cNvPr id="8" name="Group 7">
            <a:extLst>
              <a:ext uri="{FF2B5EF4-FFF2-40B4-BE49-F238E27FC236}">
                <a16:creationId xmlns:a16="http://schemas.microsoft.com/office/drawing/2014/main" id="{88458588-CEF0-4033-BBBF-182FE92FF401}"/>
              </a:ext>
            </a:extLst>
          </p:cNvPr>
          <p:cNvGrpSpPr/>
          <p:nvPr/>
        </p:nvGrpSpPr>
        <p:grpSpPr>
          <a:xfrm>
            <a:off x="8320902" y="4079374"/>
            <a:ext cx="1486943" cy="1121483"/>
            <a:chOff x="2178719" y="5488411"/>
            <a:chExt cx="1486943" cy="1121483"/>
          </a:xfrm>
        </p:grpSpPr>
        <p:sp>
          <p:nvSpPr>
            <p:cNvPr id="4" name="Rectangle 3">
              <a:extLst>
                <a:ext uri="{FF2B5EF4-FFF2-40B4-BE49-F238E27FC236}">
                  <a16:creationId xmlns:a16="http://schemas.microsoft.com/office/drawing/2014/main" id="{69CE7263-2AE7-4D96-8194-38707E516086}"/>
                </a:ext>
              </a:extLst>
            </p:cNvPr>
            <p:cNvSpPr/>
            <p:nvPr/>
          </p:nvSpPr>
          <p:spPr>
            <a:xfrm>
              <a:off x="2178719" y="6055896"/>
              <a:ext cx="148694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Windows Server</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Active Directory</a:t>
              </a:r>
            </a:p>
          </p:txBody>
        </p:sp>
        <p:pic>
          <p:nvPicPr>
            <p:cNvPr id="5" name="Picture 4">
              <a:extLst>
                <a:ext uri="{FF2B5EF4-FFF2-40B4-BE49-F238E27FC236}">
                  <a16:creationId xmlns:a16="http://schemas.microsoft.com/office/drawing/2014/main" id="{86F575CC-AA63-44B2-9723-8297DBCAA5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7340" y="5488411"/>
              <a:ext cx="986067" cy="652749"/>
            </a:xfrm>
            <a:prstGeom prst="rect">
              <a:avLst/>
            </a:prstGeom>
          </p:spPr>
        </p:pic>
      </p:grpSp>
      <p:grpSp>
        <p:nvGrpSpPr>
          <p:cNvPr id="10" name="Group 9">
            <a:extLst>
              <a:ext uri="{FF2B5EF4-FFF2-40B4-BE49-F238E27FC236}">
                <a16:creationId xmlns:a16="http://schemas.microsoft.com/office/drawing/2014/main" id="{47541A73-DD06-4170-9888-110C653D1C54}"/>
              </a:ext>
            </a:extLst>
          </p:cNvPr>
          <p:cNvGrpSpPr/>
          <p:nvPr/>
        </p:nvGrpSpPr>
        <p:grpSpPr>
          <a:xfrm>
            <a:off x="10696301" y="4080599"/>
            <a:ext cx="1090061" cy="875532"/>
            <a:chOff x="3109400" y="5715481"/>
            <a:chExt cx="1090061" cy="875532"/>
          </a:xfrm>
        </p:grpSpPr>
        <p:sp>
          <p:nvSpPr>
            <p:cNvPr id="34" name="server" title="Icon of a server tower">
              <a:extLst>
                <a:ext uri="{FF2B5EF4-FFF2-40B4-BE49-F238E27FC236}">
                  <a16:creationId xmlns:a16="http://schemas.microsoft.com/office/drawing/2014/main" id="{C0B167CF-1D93-4638-A6D0-902E6B08E218}"/>
                </a:ext>
              </a:extLst>
            </p:cNvPr>
            <p:cNvSpPr>
              <a:spLocks noChangeAspect="1" noEditPoints="1"/>
            </p:cNvSpPr>
            <p:nvPr/>
          </p:nvSpPr>
          <p:spPr bwMode="auto">
            <a:xfrm>
              <a:off x="3391022" y="5715483"/>
              <a:ext cx="213506" cy="40552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CAA2B550-8E53-4162-8B84-7629AC08B351}"/>
                </a:ext>
              </a:extLst>
            </p:cNvPr>
            <p:cNvSpPr/>
            <p:nvPr/>
          </p:nvSpPr>
          <p:spPr>
            <a:xfrm>
              <a:off x="3109400" y="6115113"/>
              <a:ext cx="1090061" cy="4759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Federation </a:t>
              </a:r>
            </a:p>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provider</a:t>
              </a:r>
            </a:p>
          </p:txBody>
        </p:sp>
        <p:sp>
          <p:nvSpPr>
            <p:cNvPr id="38" name="server" title="Icon of a server tower">
              <a:extLst>
                <a:ext uri="{FF2B5EF4-FFF2-40B4-BE49-F238E27FC236}">
                  <a16:creationId xmlns:a16="http://schemas.microsoft.com/office/drawing/2014/main" id="{C231204D-BD56-4BF2-B970-201D3D565931}"/>
                </a:ext>
              </a:extLst>
            </p:cNvPr>
            <p:cNvSpPr>
              <a:spLocks noChangeAspect="1" noEditPoints="1"/>
            </p:cNvSpPr>
            <p:nvPr/>
          </p:nvSpPr>
          <p:spPr bwMode="auto">
            <a:xfrm>
              <a:off x="3661223" y="5715481"/>
              <a:ext cx="213507" cy="40552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8F8D33B5-AF58-4C4B-A26D-44997B3BE8F8}"/>
              </a:ext>
            </a:extLst>
          </p:cNvPr>
          <p:cNvSpPr txBox="1"/>
          <p:nvPr/>
        </p:nvSpPr>
        <p:spPr>
          <a:xfrm>
            <a:off x="10141096" y="5406657"/>
            <a:ext cx="1662333" cy="566656"/>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000" b="0" i="0" u="none" strike="noStrike" kern="0" cap="none" spc="-78" normalizeH="0" baseline="0" noProof="0" dirty="0">
                <a:ln>
                  <a:noFill/>
                </a:ln>
                <a:gradFill>
                  <a:gsLst>
                    <a:gs pos="20000">
                      <a:srgbClr val="353535"/>
                    </a:gs>
                    <a:gs pos="68000">
                      <a:srgbClr val="353535"/>
                    </a:gs>
                  </a:gsLst>
                  <a:path path="circle">
                    <a:fillToRect l="50000" t="50000" r="50000" b="50000"/>
                  </a:path>
                </a:gradFill>
                <a:effectLst/>
                <a:uLnTx/>
                <a:uFillTx/>
                <a:latin typeface="Segoe UI Semilight" panose="020B0402040204020203" pitchFamily="34" charset="0"/>
                <a:ea typeface="+mn-ea"/>
                <a:cs typeface="Segoe UI Semilight" panose="020B0402040204020203" pitchFamily="34" charset="0"/>
              </a:rPr>
              <a:t>On-premises</a:t>
            </a:r>
          </a:p>
        </p:txBody>
      </p:sp>
      <p:sp>
        <p:nvSpPr>
          <p:cNvPr id="28" name="Rectangle 27">
            <a:extLst>
              <a:ext uri="{FF2B5EF4-FFF2-40B4-BE49-F238E27FC236}">
                <a16:creationId xmlns:a16="http://schemas.microsoft.com/office/drawing/2014/main" id="{1CCAEFF3-5FE5-4D13-B807-74DF1B5933E3}"/>
              </a:ext>
            </a:extLst>
          </p:cNvPr>
          <p:cNvSpPr/>
          <p:nvPr/>
        </p:nvSpPr>
        <p:spPr>
          <a:xfrm>
            <a:off x="5551679" y="5368180"/>
            <a:ext cx="1157741" cy="5472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Other User Directories</a:t>
            </a:r>
          </a:p>
        </p:txBody>
      </p:sp>
      <p:sp>
        <p:nvSpPr>
          <p:cNvPr id="66" name="Directory" title="Icon of an address book or directory">
            <a:extLst>
              <a:ext uri="{FF2B5EF4-FFF2-40B4-BE49-F238E27FC236}">
                <a16:creationId xmlns:a16="http://schemas.microsoft.com/office/drawing/2014/main" id="{FB998FD9-9BB5-4F76-A560-4F846E054EAA}"/>
              </a:ext>
            </a:extLst>
          </p:cNvPr>
          <p:cNvSpPr>
            <a:spLocks noChangeAspect="1" noEditPoints="1"/>
          </p:cNvSpPr>
          <p:nvPr/>
        </p:nvSpPr>
        <p:spPr bwMode="auto">
          <a:xfrm>
            <a:off x="5906302" y="5116126"/>
            <a:ext cx="341668" cy="36576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solidFill>
            <a:schemeClr val="tx1">
              <a:lumMod val="10000"/>
              <a:lumOff val="90000"/>
            </a:schemeClr>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3FC1EAA8-6842-44BE-98AB-B007B02FA280}"/>
              </a:ext>
            </a:extLst>
          </p:cNvPr>
          <p:cNvGrpSpPr/>
          <p:nvPr/>
        </p:nvGrpSpPr>
        <p:grpSpPr>
          <a:xfrm>
            <a:off x="5665712" y="3738269"/>
            <a:ext cx="1255144" cy="766694"/>
            <a:chOff x="807369" y="4273978"/>
            <a:chExt cx="1255144" cy="766694"/>
          </a:xfrm>
        </p:grpSpPr>
        <p:grpSp>
          <p:nvGrpSpPr>
            <p:cNvPr id="57" name="Group 56">
              <a:extLst>
                <a:ext uri="{FF2B5EF4-FFF2-40B4-BE49-F238E27FC236}">
                  <a16:creationId xmlns:a16="http://schemas.microsoft.com/office/drawing/2014/main" id="{6932F8A8-74B1-416E-AC46-FB8358308956}"/>
                </a:ext>
              </a:extLst>
            </p:cNvPr>
            <p:cNvGrpSpPr/>
            <p:nvPr/>
          </p:nvGrpSpPr>
          <p:grpSpPr>
            <a:xfrm>
              <a:off x="1242480" y="4273978"/>
              <a:ext cx="403658" cy="368593"/>
              <a:chOff x="5262119" y="5075058"/>
              <a:chExt cx="403658" cy="368593"/>
            </a:xfrm>
            <a:solidFill>
              <a:schemeClr val="tx1">
                <a:lumMod val="10000"/>
                <a:lumOff val="90000"/>
              </a:schemeClr>
            </a:solidFill>
          </p:grpSpPr>
          <p:sp>
            <p:nvSpPr>
              <p:cNvPr id="58" name="GenericApp_EB3B" title="Icon of an app window">
                <a:extLst>
                  <a:ext uri="{FF2B5EF4-FFF2-40B4-BE49-F238E27FC236}">
                    <a16:creationId xmlns:a16="http://schemas.microsoft.com/office/drawing/2014/main" id="{0F4D1067-CFA3-4BD3-BD71-899FE152D870}"/>
                  </a:ext>
                </a:extLst>
              </p:cNvPr>
              <p:cNvSpPr>
                <a:spLocks noChangeAspect="1" noEditPoints="1"/>
              </p:cNvSpPr>
              <p:nvPr/>
            </p:nvSpPr>
            <p:spPr bwMode="auto">
              <a:xfrm>
                <a:off x="5262119" y="5075058"/>
                <a:ext cx="303654" cy="243019"/>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server" title="Icon of a server tower">
                <a:extLst>
                  <a:ext uri="{FF2B5EF4-FFF2-40B4-BE49-F238E27FC236}">
                    <a16:creationId xmlns:a16="http://schemas.microsoft.com/office/drawing/2014/main" id="{453D9B26-B257-4A1F-8C2D-C148D8213986}"/>
                  </a:ext>
                </a:extLst>
              </p:cNvPr>
              <p:cNvSpPr>
                <a:spLocks noChangeAspect="1" noEditPoints="1"/>
              </p:cNvSpPr>
              <p:nvPr/>
            </p:nvSpPr>
            <p:spPr bwMode="auto">
              <a:xfrm>
                <a:off x="5537408" y="5200632"/>
                <a:ext cx="128369" cy="24301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5875"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478C345C-6610-45E1-B88B-780F7F0C6676}"/>
                </a:ext>
              </a:extLst>
            </p:cNvPr>
            <p:cNvSpPr/>
            <p:nvPr/>
          </p:nvSpPr>
          <p:spPr>
            <a:xfrm>
              <a:off x="807369" y="4523814"/>
              <a:ext cx="1255144" cy="5168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HR Application</a:t>
              </a:r>
            </a:p>
          </p:txBody>
        </p:sp>
      </p:grpSp>
      <p:grpSp>
        <p:nvGrpSpPr>
          <p:cNvPr id="9" name="Group 8">
            <a:extLst>
              <a:ext uri="{FF2B5EF4-FFF2-40B4-BE49-F238E27FC236}">
                <a16:creationId xmlns:a16="http://schemas.microsoft.com/office/drawing/2014/main" id="{27885A2D-D957-4218-92C5-C607F28EEACC}"/>
              </a:ext>
            </a:extLst>
          </p:cNvPr>
          <p:cNvGrpSpPr/>
          <p:nvPr/>
        </p:nvGrpSpPr>
        <p:grpSpPr>
          <a:xfrm>
            <a:off x="7249799" y="5095953"/>
            <a:ext cx="1255144" cy="805159"/>
            <a:chOff x="2836114" y="4258455"/>
            <a:chExt cx="1255144" cy="805159"/>
          </a:xfrm>
        </p:grpSpPr>
        <p:grpSp>
          <p:nvGrpSpPr>
            <p:cNvPr id="53" name="Group 52">
              <a:extLst>
                <a:ext uri="{FF2B5EF4-FFF2-40B4-BE49-F238E27FC236}">
                  <a16:creationId xmlns:a16="http://schemas.microsoft.com/office/drawing/2014/main" id="{4873EA99-BB19-420B-8732-6DF1B693CA58}"/>
                </a:ext>
              </a:extLst>
            </p:cNvPr>
            <p:cNvGrpSpPr/>
            <p:nvPr/>
          </p:nvGrpSpPr>
          <p:grpSpPr>
            <a:xfrm>
              <a:off x="2950784" y="4258455"/>
              <a:ext cx="403658" cy="368593"/>
              <a:chOff x="5262119" y="5075058"/>
              <a:chExt cx="403658" cy="368593"/>
            </a:xfrm>
            <a:solidFill>
              <a:schemeClr val="tx1">
                <a:lumMod val="10000"/>
                <a:lumOff val="90000"/>
              </a:schemeClr>
            </a:solidFill>
          </p:grpSpPr>
          <p:sp>
            <p:nvSpPr>
              <p:cNvPr id="51" name="GenericApp_EB3B" title="Icon of an app window">
                <a:extLst>
                  <a:ext uri="{FF2B5EF4-FFF2-40B4-BE49-F238E27FC236}">
                    <a16:creationId xmlns:a16="http://schemas.microsoft.com/office/drawing/2014/main" id="{9F402E66-6E40-4A12-906C-B8305CB97908}"/>
                  </a:ext>
                </a:extLst>
              </p:cNvPr>
              <p:cNvSpPr>
                <a:spLocks noChangeAspect="1" noEditPoints="1"/>
              </p:cNvSpPr>
              <p:nvPr/>
            </p:nvSpPr>
            <p:spPr bwMode="auto">
              <a:xfrm>
                <a:off x="5262119" y="5075058"/>
                <a:ext cx="303654" cy="243019"/>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server" title="Icon of a server tower">
                <a:extLst>
                  <a:ext uri="{FF2B5EF4-FFF2-40B4-BE49-F238E27FC236}">
                    <a16:creationId xmlns:a16="http://schemas.microsoft.com/office/drawing/2014/main" id="{10C2DA7A-F35B-4253-8C47-21334D6CA01E}"/>
                  </a:ext>
                </a:extLst>
              </p:cNvPr>
              <p:cNvSpPr>
                <a:spLocks noChangeAspect="1" noEditPoints="1"/>
              </p:cNvSpPr>
              <p:nvPr/>
            </p:nvSpPr>
            <p:spPr bwMode="auto">
              <a:xfrm>
                <a:off x="5537408" y="5200632"/>
                <a:ext cx="128369" cy="24301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5875"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BF553E36-7C47-498F-9A1F-01C6571F9701}"/>
                </a:ext>
              </a:extLst>
            </p:cNvPr>
            <p:cNvGrpSpPr/>
            <p:nvPr/>
          </p:nvGrpSpPr>
          <p:grpSpPr>
            <a:xfrm>
              <a:off x="3494201" y="4258455"/>
              <a:ext cx="403658" cy="368593"/>
              <a:chOff x="5262119" y="5075058"/>
              <a:chExt cx="403658" cy="368593"/>
            </a:xfrm>
            <a:solidFill>
              <a:schemeClr val="tx1">
                <a:lumMod val="10000"/>
                <a:lumOff val="90000"/>
              </a:schemeClr>
            </a:solidFill>
          </p:grpSpPr>
          <p:sp>
            <p:nvSpPr>
              <p:cNvPr id="55" name="GenericApp_EB3B" title="Icon of an app window">
                <a:extLst>
                  <a:ext uri="{FF2B5EF4-FFF2-40B4-BE49-F238E27FC236}">
                    <a16:creationId xmlns:a16="http://schemas.microsoft.com/office/drawing/2014/main" id="{C1C8EC56-B293-4834-96A2-B0C320A052F7}"/>
                  </a:ext>
                </a:extLst>
              </p:cNvPr>
              <p:cNvSpPr>
                <a:spLocks noChangeAspect="1" noEditPoints="1"/>
              </p:cNvSpPr>
              <p:nvPr/>
            </p:nvSpPr>
            <p:spPr bwMode="auto">
              <a:xfrm>
                <a:off x="5262119" y="5075058"/>
                <a:ext cx="303654" cy="243019"/>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server" title="Icon of a server tower">
                <a:extLst>
                  <a:ext uri="{FF2B5EF4-FFF2-40B4-BE49-F238E27FC236}">
                    <a16:creationId xmlns:a16="http://schemas.microsoft.com/office/drawing/2014/main" id="{AEC03C17-51FA-45CB-BCD0-FFC2022C72FC}"/>
                  </a:ext>
                </a:extLst>
              </p:cNvPr>
              <p:cNvSpPr>
                <a:spLocks noChangeAspect="1" noEditPoints="1"/>
              </p:cNvSpPr>
              <p:nvPr/>
            </p:nvSpPr>
            <p:spPr bwMode="auto">
              <a:xfrm>
                <a:off x="5537408" y="5200632"/>
                <a:ext cx="128369" cy="24301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5875"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064EB928-F009-48F2-B2CC-24556CAEC388}"/>
                </a:ext>
              </a:extLst>
            </p:cNvPr>
            <p:cNvSpPr/>
            <p:nvPr/>
          </p:nvSpPr>
          <p:spPr>
            <a:xfrm>
              <a:off x="2836114" y="4516382"/>
              <a:ext cx="1255144" cy="5472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Other Applications</a:t>
              </a:r>
            </a:p>
          </p:txBody>
        </p:sp>
      </p:grpSp>
      <p:grpSp>
        <p:nvGrpSpPr>
          <p:cNvPr id="12" name="Group 11">
            <a:extLst>
              <a:ext uri="{FF2B5EF4-FFF2-40B4-BE49-F238E27FC236}">
                <a16:creationId xmlns:a16="http://schemas.microsoft.com/office/drawing/2014/main" id="{565B4F54-7C49-418F-AF0A-5B197BABCF67}"/>
              </a:ext>
            </a:extLst>
          </p:cNvPr>
          <p:cNvGrpSpPr/>
          <p:nvPr/>
        </p:nvGrpSpPr>
        <p:grpSpPr>
          <a:xfrm>
            <a:off x="7488704" y="3694210"/>
            <a:ext cx="1263288" cy="930553"/>
            <a:chOff x="2630361" y="4229919"/>
            <a:chExt cx="1263288" cy="930553"/>
          </a:xfrm>
        </p:grpSpPr>
        <p:sp>
          <p:nvSpPr>
            <p:cNvPr id="46" name="server" title="Icon of a server tower">
              <a:extLst>
                <a:ext uri="{FF2B5EF4-FFF2-40B4-BE49-F238E27FC236}">
                  <a16:creationId xmlns:a16="http://schemas.microsoft.com/office/drawing/2014/main" id="{2C297F32-73D4-4241-B817-B493348DCCD7}"/>
                </a:ext>
              </a:extLst>
            </p:cNvPr>
            <p:cNvSpPr>
              <a:spLocks noChangeAspect="1" noEditPoints="1"/>
            </p:cNvSpPr>
            <p:nvPr/>
          </p:nvSpPr>
          <p:spPr bwMode="auto">
            <a:xfrm>
              <a:off x="3126847" y="4229919"/>
              <a:ext cx="188497" cy="35802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tx1">
                <a:lumMod val="10000"/>
                <a:lumOff val="90000"/>
              </a:schemeClr>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6D69ACA2-3655-4260-8394-84B9E4F1F820}"/>
                </a:ext>
              </a:extLst>
            </p:cNvPr>
            <p:cNvSpPr/>
            <p:nvPr/>
          </p:nvSpPr>
          <p:spPr>
            <a:xfrm>
              <a:off x="2630361" y="4495393"/>
              <a:ext cx="1263288" cy="6650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Identity Management solution</a:t>
              </a:r>
            </a:p>
          </p:txBody>
        </p:sp>
      </p:grpSp>
      <p:sp>
        <p:nvSpPr>
          <p:cNvPr id="84" name="cloud" title="Icon of a cloud">
            <a:extLst>
              <a:ext uri="{FF2B5EF4-FFF2-40B4-BE49-F238E27FC236}">
                <a16:creationId xmlns:a16="http://schemas.microsoft.com/office/drawing/2014/main" id="{AA56D8AA-1CB5-4BF4-A2BC-7D4037F285EF}"/>
              </a:ext>
            </a:extLst>
          </p:cNvPr>
          <p:cNvSpPr>
            <a:spLocks noChangeAspect="1"/>
          </p:cNvSpPr>
          <p:nvPr/>
        </p:nvSpPr>
        <p:spPr bwMode="auto">
          <a:xfrm>
            <a:off x="8642688" y="1150846"/>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46824F5D-DF81-436C-B2EE-6E3500AF0C0E}"/>
              </a:ext>
            </a:extLst>
          </p:cNvPr>
          <p:cNvGrpSpPr/>
          <p:nvPr/>
        </p:nvGrpSpPr>
        <p:grpSpPr>
          <a:xfrm>
            <a:off x="10813188" y="96837"/>
            <a:ext cx="1284343" cy="372236"/>
            <a:chOff x="10294046" y="1197537"/>
            <a:chExt cx="1284343" cy="372236"/>
          </a:xfrm>
        </p:grpSpPr>
        <p:cxnSp>
          <p:nvCxnSpPr>
            <p:cNvPr id="60" name="Straight Connector 59">
              <a:extLst>
                <a:ext uri="{FF2B5EF4-FFF2-40B4-BE49-F238E27FC236}">
                  <a16:creationId xmlns:a16="http://schemas.microsoft.com/office/drawing/2014/main" id="{25C3F0F9-3446-4BE2-9CD3-D8C32E74BB1F}"/>
                </a:ext>
              </a:extLst>
            </p:cNvPr>
            <p:cNvCxnSpPr>
              <a:cxnSpLocks/>
            </p:cNvCxnSpPr>
            <p:nvPr/>
          </p:nvCxnSpPr>
          <p:spPr>
            <a:xfrm>
              <a:off x="10304515" y="1493205"/>
              <a:ext cx="127387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9927A0E-B0F3-4C94-9A61-91B389C97B7E}"/>
                </a:ext>
              </a:extLst>
            </p:cNvPr>
            <p:cNvCxnSpPr>
              <a:cxnSpLocks/>
            </p:cNvCxnSpPr>
            <p:nvPr/>
          </p:nvCxnSpPr>
          <p:spPr>
            <a:xfrm>
              <a:off x="10294046" y="1286963"/>
              <a:ext cx="128434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9078555-A3F7-42CA-9BBC-C34A5AE1402A}"/>
                </a:ext>
              </a:extLst>
            </p:cNvPr>
            <p:cNvSpPr txBox="1"/>
            <p:nvPr/>
          </p:nvSpPr>
          <p:spPr>
            <a:xfrm>
              <a:off x="10497050" y="1415885"/>
              <a:ext cx="834979" cy="153888"/>
            </a:xfrm>
            <a:prstGeom prst="rect">
              <a:avLst/>
            </a:prstGeom>
            <a:solidFill>
              <a:schemeClr val="tx1">
                <a:lumMod val="10000"/>
                <a:lumOff val="90000"/>
              </a:schemeClr>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Authentication</a:t>
              </a:r>
            </a:p>
          </p:txBody>
        </p:sp>
        <p:sp>
          <p:nvSpPr>
            <p:cNvPr id="63" name="TextBox 62">
              <a:extLst>
                <a:ext uri="{FF2B5EF4-FFF2-40B4-BE49-F238E27FC236}">
                  <a16:creationId xmlns:a16="http://schemas.microsoft.com/office/drawing/2014/main" id="{7F51952A-108C-4622-8123-6EC79688A894}"/>
                </a:ext>
              </a:extLst>
            </p:cNvPr>
            <p:cNvSpPr txBox="1"/>
            <p:nvPr/>
          </p:nvSpPr>
          <p:spPr>
            <a:xfrm>
              <a:off x="10518727" y="1197537"/>
              <a:ext cx="834979" cy="153888"/>
            </a:xfrm>
            <a:prstGeom prst="rect">
              <a:avLst/>
            </a:prstGeom>
            <a:solidFill>
              <a:schemeClr val="tx1">
                <a:lumMod val="10000"/>
                <a:lumOff val="90000"/>
              </a:schemeClr>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Provisioning</a:t>
              </a:r>
            </a:p>
          </p:txBody>
        </p:sp>
      </p:grpSp>
      <p:sp>
        <p:nvSpPr>
          <p:cNvPr id="72" name="Text Placeholder 2">
            <a:extLst>
              <a:ext uri="{FF2B5EF4-FFF2-40B4-BE49-F238E27FC236}">
                <a16:creationId xmlns:a16="http://schemas.microsoft.com/office/drawing/2014/main" id="{AA6D23A0-50E3-4579-93FA-41E49D8E5386}"/>
              </a:ext>
            </a:extLst>
          </p:cNvPr>
          <p:cNvSpPr>
            <a:spLocks noGrp="1"/>
          </p:cNvSpPr>
          <p:nvPr>
            <p:ph type="body" sz="quarter" idx="10"/>
          </p:nvPr>
        </p:nvSpPr>
        <p:spPr>
          <a:xfrm>
            <a:off x="430848" y="2477809"/>
            <a:ext cx="4818490" cy="738664"/>
          </a:xfrm>
        </p:spPr>
        <p:txBody>
          <a:bodyPr anchor="t"/>
          <a:lstStyle/>
          <a:p>
            <a:pPr>
              <a:spcBef>
                <a:spcPts val="1800"/>
              </a:spcBef>
            </a:pPr>
            <a:r>
              <a:rPr lang="en-US" dirty="0"/>
              <a:t>Every Office 365 &amp; Microsoft Azure customer uses Azure AD</a:t>
            </a:r>
          </a:p>
        </p:txBody>
      </p:sp>
      <p:grpSp>
        <p:nvGrpSpPr>
          <p:cNvPr id="6" name="Group 5">
            <a:extLst>
              <a:ext uri="{FF2B5EF4-FFF2-40B4-BE49-F238E27FC236}">
                <a16:creationId xmlns:a16="http://schemas.microsoft.com/office/drawing/2014/main" id="{3976C249-4881-424C-90F0-3D4911F12FE8}"/>
              </a:ext>
            </a:extLst>
          </p:cNvPr>
          <p:cNvGrpSpPr/>
          <p:nvPr/>
        </p:nvGrpSpPr>
        <p:grpSpPr>
          <a:xfrm>
            <a:off x="9635510" y="1509108"/>
            <a:ext cx="666503" cy="424627"/>
            <a:chOff x="7492573" y="3004373"/>
            <a:chExt cx="666503" cy="424627"/>
          </a:xfrm>
        </p:grpSpPr>
        <p:pic>
          <p:nvPicPr>
            <p:cNvPr id="50" name="Picture 49">
              <a:extLst>
                <a:ext uri="{FF2B5EF4-FFF2-40B4-BE49-F238E27FC236}">
                  <a16:creationId xmlns:a16="http://schemas.microsoft.com/office/drawing/2014/main" id="{0828DB56-060B-47AB-9DE0-33BDD0483B6A}"/>
                </a:ext>
              </a:extLst>
            </p:cNvPr>
            <p:cNvPicPr>
              <a:picLocks noChangeAspect="1"/>
            </p:cNvPicPr>
            <p:nvPr/>
          </p:nvPicPr>
          <p:blipFill>
            <a:blip r:embed="rId4"/>
            <a:stretch>
              <a:fillRect/>
            </a:stretch>
          </p:blipFill>
          <p:spPr>
            <a:xfrm>
              <a:off x="7501040" y="3237881"/>
              <a:ext cx="633619" cy="103979"/>
            </a:xfrm>
            <a:prstGeom prst="rect">
              <a:avLst/>
            </a:prstGeom>
          </p:spPr>
        </p:pic>
        <p:sp>
          <p:nvSpPr>
            <p:cNvPr id="93" name="cloud" title="Icon of a cloud">
              <a:extLst>
                <a:ext uri="{FF2B5EF4-FFF2-40B4-BE49-F238E27FC236}">
                  <a16:creationId xmlns:a16="http://schemas.microsoft.com/office/drawing/2014/main" id="{8121D545-37E9-47B1-A1F4-18F6DAEEB958}"/>
                </a:ext>
              </a:extLst>
            </p:cNvPr>
            <p:cNvSpPr>
              <a:spLocks noChangeAspect="1"/>
            </p:cNvSpPr>
            <p:nvPr/>
          </p:nvSpPr>
          <p:spPr bwMode="auto">
            <a:xfrm>
              <a:off x="7492573" y="3004373"/>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1CD56CF2-C667-4A3C-8D68-E388332D17C4}"/>
              </a:ext>
            </a:extLst>
          </p:cNvPr>
          <p:cNvGrpSpPr/>
          <p:nvPr/>
        </p:nvGrpSpPr>
        <p:grpSpPr>
          <a:xfrm>
            <a:off x="10892182" y="1530914"/>
            <a:ext cx="795815" cy="507011"/>
            <a:chOff x="7642324" y="2309130"/>
            <a:chExt cx="795815" cy="507011"/>
          </a:xfrm>
        </p:grpSpPr>
        <p:pic>
          <p:nvPicPr>
            <p:cNvPr id="15" name="Picture 14">
              <a:extLst>
                <a:ext uri="{FF2B5EF4-FFF2-40B4-BE49-F238E27FC236}">
                  <a16:creationId xmlns:a16="http://schemas.microsoft.com/office/drawing/2014/main" id="{041D5208-2874-4626-AC50-2993DA89E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096" y="2568968"/>
              <a:ext cx="732270" cy="167077"/>
            </a:xfrm>
            <a:prstGeom prst="rect">
              <a:avLst/>
            </a:prstGeom>
            <a:noFill/>
          </p:spPr>
        </p:pic>
        <p:sp>
          <p:nvSpPr>
            <p:cNvPr id="101" name="cloud" title="Icon of a cloud">
              <a:extLst>
                <a:ext uri="{FF2B5EF4-FFF2-40B4-BE49-F238E27FC236}">
                  <a16:creationId xmlns:a16="http://schemas.microsoft.com/office/drawing/2014/main" id="{EC860700-F209-4F8B-B824-C071D9EC645A}"/>
                </a:ext>
              </a:extLst>
            </p:cNvPr>
            <p:cNvSpPr>
              <a:spLocks noChangeAspect="1"/>
            </p:cNvSpPr>
            <p:nvPr/>
          </p:nvSpPr>
          <p:spPr bwMode="auto">
            <a:xfrm>
              <a:off x="7642324" y="2309130"/>
              <a:ext cx="795815" cy="50701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64" name="Straight Connector 63">
            <a:extLst>
              <a:ext uri="{FF2B5EF4-FFF2-40B4-BE49-F238E27FC236}">
                <a16:creationId xmlns:a16="http://schemas.microsoft.com/office/drawing/2014/main" id="{6BBB8F8A-A106-422D-AD15-7F4F210D547D}"/>
              </a:ext>
            </a:extLst>
          </p:cNvPr>
          <p:cNvCxnSpPr>
            <a:cxnSpLocks/>
          </p:cNvCxnSpPr>
          <p:nvPr/>
        </p:nvCxnSpPr>
        <p:spPr>
          <a:xfrm flipH="1">
            <a:off x="8969008" y="1156740"/>
            <a:ext cx="1262179" cy="911728"/>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547C6B-05E8-40E6-826D-42CA805F7F89}"/>
              </a:ext>
            </a:extLst>
          </p:cNvPr>
          <p:cNvCxnSpPr>
            <a:cxnSpLocks/>
          </p:cNvCxnSpPr>
          <p:nvPr/>
        </p:nvCxnSpPr>
        <p:spPr>
          <a:xfrm flipH="1">
            <a:off x="8731433" y="1565920"/>
            <a:ext cx="203496" cy="401264"/>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CE2E57F4-8B7C-4F19-83C7-A6DB4CF35AFC}"/>
              </a:ext>
            </a:extLst>
          </p:cNvPr>
          <p:cNvGrpSpPr/>
          <p:nvPr/>
        </p:nvGrpSpPr>
        <p:grpSpPr>
          <a:xfrm>
            <a:off x="6523951" y="969820"/>
            <a:ext cx="1009991" cy="643463"/>
            <a:chOff x="9399075" y="1778301"/>
            <a:chExt cx="1009991" cy="643463"/>
          </a:xfrm>
        </p:grpSpPr>
        <p:sp>
          <p:nvSpPr>
            <p:cNvPr id="70" name="Freeform 5">
              <a:extLst>
                <a:ext uri="{FF2B5EF4-FFF2-40B4-BE49-F238E27FC236}">
                  <a16:creationId xmlns:a16="http://schemas.microsoft.com/office/drawing/2014/main" id="{57472A7D-AC43-4BDB-94BD-599557D62F66}"/>
                </a:ext>
              </a:extLst>
            </p:cNvPr>
            <p:cNvSpPr>
              <a:spLocks noChangeAspect="1" noEditPoints="1"/>
            </p:cNvSpPr>
            <p:nvPr/>
          </p:nvSpPr>
          <p:spPr bwMode="black">
            <a:xfrm>
              <a:off x="9512789" y="2099086"/>
              <a:ext cx="782564" cy="17303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1" name="cloud" title="Icon of a cloud">
              <a:extLst>
                <a:ext uri="{FF2B5EF4-FFF2-40B4-BE49-F238E27FC236}">
                  <a16:creationId xmlns:a16="http://schemas.microsoft.com/office/drawing/2014/main" id="{508FBAC6-32D7-4884-B9BC-D45349286CC3}"/>
                </a:ext>
              </a:extLst>
            </p:cNvPr>
            <p:cNvSpPr>
              <a:spLocks noChangeAspect="1"/>
            </p:cNvSpPr>
            <p:nvPr/>
          </p:nvSpPr>
          <p:spPr bwMode="auto">
            <a:xfrm>
              <a:off x="9399075" y="1778301"/>
              <a:ext cx="1009991" cy="6434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73" name="server" title="Icon of a server tower">
            <a:extLst>
              <a:ext uri="{FF2B5EF4-FFF2-40B4-BE49-F238E27FC236}">
                <a16:creationId xmlns:a16="http://schemas.microsoft.com/office/drawing/2014/main" id="{6E1D64AB-0EAE-448B-AF39-4BFC9F941960}"/>
              </a:ext>
            </a:extLst>
          </p:cNvPr>
          <p:cNvSpPr>
            <a:spLocks noChangeAspect="1" noEditPoints="1"/>
          </p:cNvSpPr>
          <p:nvPr/>
        </p:nvSpPr>
        <p:spPr bwMode="auto">
          <a:xfrm>
            <a:off x="10087123" y="3827684"/>
            <a:ext cx="213506" cy="40552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AAE9598F-64C5-4C10-92E2-AB1282DC8AFC}"/>
              </a:ext>
            </a:extLst>
          </p:cNvPr>
          <p:cNvSpPr/>
          <p:nvPr/>
        </p:nvSpPr>
        <p:spPr>
          <a:xfrm>
            <a:off x="9443307" y="4214637"/>
            <a:ext cx="1459482" cy="4422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panose="020B0502040204020203" pitchFamily="34" charset="0"/>
              </a:rPr>
              <a:t>Directory Synchronization</a:t>
            </a:r>
          </a:p>
        </p:txBody>
      </p:sp>
      <p:cxnSp>
        <p:nvCxnSpPr>
          <p:cNvPr id="81" name="Straight Connector 80">
            <a:extLst>
              <a:ext uri="{FF2B5EF4-FFF2-40B4-BE49-F238E27FC236}">
                <a16:creationId xmlns:a16="http://schemas.microsoft.com/office/drawing/2014/main" id="{1D238292-D32F-4D38-97A8-3DCD3323B419}"/>
              </a:ext>
            </a:extLst>
          </p:cNvPr>
          <p:cNvCxnSpPr>
            <a:cxnSpLocks/>
          </p:cNvCxnSpPr>
          <p:nvPr/>
        </p:nvCxnSpPr>
        <p:spPr>
          <a:xfrm>
            <a:off x="9088372" y="4106862"/>
            <a:ext cx="939212"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E9473FD-76F0-45B9-9E7E-E2BC4D221FFF}"/>
              </a:ext>
            </a:extLst>
          </p:cNvPr>
          <p:cNvCxnSpPr>
            <a:cxnSpLocks/>
          </p:cNvCxnSpPr>
          <p:nvPr/>
        </p:nvCxnSpPr>
        <p:spPr>
          <a:xfrm>
            <a:off x="7150477" y="1639062"/>
            <a:ext cx="673262" cy="560356"/>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F7C44534-15FF-4F0F-A18E-3F6439101998}"/>
              </a:ext>
            </a:extLst>
          </p:cNvPr>
          <p:cNvGrpSpPr/>
          <p:nvPr/>
        </p:nvGrpSpPr>
        <p:grpSpPr>
          <a:xfrm>
            <a:off x="7183015" y="1951608"/>
            <a:ext cx="2021311" cy="1123244"/>
            <a:chOff x="1070457" y="1321344"/>
            <a:chExt cx="2243117" cy="1281443"/>
          </a:xfrm>
        </p:grpSpPr>
        <p:sp>
          <p:nvSpPr>
            <p:cNvPr id="77" name="Freeform 3">
              <a:extLst>
                <a:ext uri="{FF2B5EF4-FFF2-40B4-BE49-F238E27FC236}">
                  <a16:creationId xmlns:a16="http://schemas.microsoft.com/office/drawing/2014/main" id="{E5EA21DA-3AD0-4613-BB4B-4CD41B1B83AD}"/>
                </a:ext>
              </a:extLst>
            </p:cNvPr>
            <p:cNvSpPr>
              <a:spLocks noChangeAspect="1"/>
            </p:cNvSpPr>
            <p:nvPr/>
          </p:nvSpPr>
          <p:spPr bwMode="auto">
            <a:xfrm>
              <a:off x="1070457" y="1321344"/>
              <a:ext cx="2243117" cy="1281443"/>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chemeClr val="bg1"/>
            </a:solidFill>
            <a:ln w="381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28" tIns="734229"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31" b="0" i="0" u="none" strike="noStrike" kern="0" cap="none" spc="0" normalizeH="0" baseline="0" noProof="0">
                <a:ln>
                  <a:noFill/>
                </a:ln>
                <a:solidFill>
                  <a:srgbClr val="000000">
                    <a:lumMod val="65000"/>
                  </a:srgbClr>
                </a:soli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sp>
          <p:nvSpPr>
            <p:cNvPr id="79" name="TextBox 78">
              <a:extLst>
                <a:ext uri="{FF2B5EF4-FFF2-40B4-BE49-F238E27FC236}">
                  <a16:creationId xmlns:a16="http://schemas.microsoft.com/office/drawing/2014/main" id="{A46A3CBB-FCDB-4909-AE7F-059F151B40B9}"/>
                </a:ext>
              </a:extLst>
            </p:cNvPr>
            <p:cNvSpPr txBox="1"/>
            <p:nvPr/>
          </p:nvSpPr>
          <p:spPr>
            <a:xfrm>
              <a:off x="1939315" y="1947877"/>
              <a:ext cx="1357317" cy="361832"/>
            </a:xfrm>
            <a:prstGeom prst="rect">
              <a:avLst/>
            </a:prstGeom>
          </p:spPr>
          <p:txBody>
            <a:bodyPr wrap="square" lIns="0" tIns="0" rIns="0" bIns="0" rtlCol="0">
              <a:spAutoFit/>
            </a:bodyPr>
            <a:lstStyle/>
            <a:p>
              <a:pPr marL="0" marR="0" lvl="0" indent="0" algn="l" defTabSz="913572" rtl="0" eaLnBrk="1" fontAlgn="base" latinLnBrk="0" hangingPunct="1">
                <a:lnSpc>
                  <a:spcPct val="90000"/>
                </a:lnSpc>
                <a:spcBef>
                  <a:spcPct val="0"/>
                </a:spcBef>
                <a:spcAft>
                  <a:spcPct val="0"/>
                </a:spcAft>
                <a:buClrTx/>
                <a:buSzPct val="80000"/>
                <a:buFontTx/>
                <a:buNone/>
                <a:tabLst/>
                <a:defRPr/>
              </a:pPr>
              <a:r>
                <a:rPr kumimoji="0" lang="en-US" sz="1200" b="0" i="0" u="none" strike="noStrike" kern="0" cap="none" spc="-30" normalizeH="0" baseline="0" noProof="0">
                  <a:ln>
                    <a:noFill/>
                  </a:ln>
                  <a:solidFill>
                    <a:srgbClr val="1A1A1A">
                      <a:lumMod val="75000"/>
                      <a:lumOff val="25000"/>
                    </a:srgbClr>
                  </a:solidFill>
                  <a:effectLst/>
                  <a:uLnTx/>
                  <a:uFillTx/>
                  <a:latin typeface="Segoe UI Light" panose="020B0502040204020203" pitchFamily="34" charset="0"/>
                  <a:ea typeface="ＭＳ Ｐゴシック" charset="0"/>
                  <a:cs typeface="Segoe UI Light" panose="020B0502040204020203" pitchFamily="34" charset="0"/>
                </a:rPr>
                <a:t>Microsoft Azure</a:t>
              </a:r>
            </a:p>
            <a:p>
              <a:pPr marL="0" marR="0" lvl="0" indent="0" algn="l" defTabSz="913572" rtl="0" eaLnBrk="1" fontAlgn="base" latinLnBrk="0" hangingPunct="1">
                <a:lnSpc>
                  <a:spcPct val="90000"/>
                </a:lnSpc>
                <a:spcBef>
                  <a:spcPct val="0"/>
                </a:spcBef>
                <a:spcAft>
                  <a:spcPct val="0"/>
                </a:spcAft>
                <a:buClrTx/>
                <a:buSzPct val="80000"/>
                <a:buFontTx/>
                <a:buNone/>
                <a:tabLst/>
                <a:defRPr/>
              </a:pPr>
              <a:r>
                <a:rPr kumimoji="0" lang="en-US" sz="1200" b="0" i="0" u="none" strike="noStrike" kern="0" cap="none" spc="-30" normalizeH="0" baseline="0" noProof="0">
                  <a:ln>
                    <a:noFill/>
                  </a:ln>
                  <a:solidFill>
                    <a:srgbClr val="1A1A1A">
                      <a:lumMod val="75000"/>
                      <a:lumOff val="25000"/>
                    </a:srgbClr>
                  </a:solidFill>
                  <a:effectLst/>
                  <a:uLnTx/>
                  <a:uFillTx/>
                  <a:latin typeface="Segoe UI Light" panose="020B0502040204020203" pitchFamily="34" charset="0"/>
                  <a:ea typeface="ＭＳ Ｐゴシック" charset="0"/>
                  <a:cs typeface="Segoe UI Light" panose="020B0502040204020203" pitchFamily="34" charset="0"/>
                </a:rPr>
                <a:t>Active Directory</a:t>
              </a:r>
            </a:p>
          </p:txBody>
        </p:sp>
      </p:grpSp>
      <p:cxnSp>
        <p:nvCxnSpPr>
          <p:cNvPr id="83" name="Straight Connector 82">
            <a:extLst>
              <a:ext uri="{FF2B5EF4-FFF2-40B4-BE49-F238E27FC236}">
                <a16:creationId xmlns:a16="http://schemas.microsoft.com/office/drawing/2014/main" id="{2CFFE51F-A57B-4581-83B9-D7E5347EFDC7}"/>
              </a:ext>
            </a:extLst>
          </p:cNvPr>
          <p:cNvCxnSpPr>
            <a:cxnSpLocks/>
          </p:cNvCxnSpPr>
          <p:nvPr/>
        </p:nvCxnSpPr>
        <p:spPr>
          <a:xfrm>
            <a:off x="7187333" y="1627469"/>
            <a:ext cx="671805" cy="564392"/>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1DC461-FF2F-446D-B3D2-7F5D5A878B62}"/>
              </a:ext>
            </a:extLst>
          </p:cNvPr>
          <p:cNvCxnSpPr>
            <a:cxnSpLocks/>
            <a:endCxn id="77" idx="10"/>
          </p:cNvCxnSpPr>
          <p:nvPr/>
        </p:nvCxnSpPr>
        <p:spPr>
          <a:xfrm>
            <a:off x="8301626" y="1149908"/>
            <a:ext cx="329398" cy="808010"/>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cloud" title="Icon of a cloud">
            <a:extLst>
              <a:ext uri="{FF2B5EF4-FFF2-40B4-BE49-F238E27FC236}">
                <a16:creationId xmlns:a16="http://schemas.microsoft.com/office/drawing/2014/main" id="{DCA46440-BBF1-467C-896D-99F71381504D}"/>
              </a:ext>
            </a:extLst>
          </p:cNvPr>
          <p:cNvSpPr>
            <a:spLocks noChangeAspect="1"/>
          </p:cNvSpPr>
          <p:nvPr/>
        </p:nvSpPr>
        <p:spPr bwMode="auto">
          <a:xfrm>
            <a:off x="7994815" y="729235"/>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cloud" title="Icon of a cloud">
            <a:extLst>
              <a:ext uri="{FF2B5EF4-FFF2-40B4-BE49-F238E27FC236}">
                <a16:creationId xmlns:a16="http://schemas.microsoft.com/office/drawing/2014/main" id="{99CD8CC4-0040-410A-99B6-DD566AF0D0C9}"/>
              </a:ext>
            </a:extLst>
          </p:cNvPr>
          <p:cNvSpPr>
            <a:spLocks noChangeAspect="1"/>
          </p:cNvSpPr>
          <p:nvPr/>
        </p:nvSpPr>
        <p:spPr bwMode="auto">
          <a:xfrm>
            <a:off x="10092093" y="729235"/>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loud" title="Icon of a cloud">
            <a:extLst>
              <a:ext uri="{FF2B5EF4-FFF2-40B4-BE49-F238E27FC236}">
                <a16:creationId xmlns:a16="http://schemas.microsoft.com/office/drawing/2014/main" id="{66574DF5-C761-43EB-BD2F-0B8A63AE2519}"/>
              </a:ext>
            </a:extLst>
          </p:cNvPr>
          <p:cNvSpPr>
            <a:spLocks noChangeAspect="1"/>
          </p:cNvSpPr>
          <p:nvPr/>
        </p:nvSpPr>
        <p:spPr bwMode="auto">
          <a:xfrm>
            <a:off x="9552398" y="2301112"/>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cloud" title="Icon of a cloud">
            <a:extLst>
              <a:ext uri="{FF2B5EF4-FFF2-40B4-BE49-F238E27FC236}">
                <a16:creationId xmlns:a16="http://schemas.microsoft.com/office/drawing/2014/main" id="{1448002F-2E07-4B7D-9AB2-035D35B4C195}"/>
              </a:ext>
            </a:extLst>
          </p:cNvPr>
          <p:cNvSpPr>
            <a:spLocks noChangeAspect="1"/>
          </p:cNvSpPr>
          <p:nvPr/>
        </p:nvSpPr>
        <p:spPr bwMode="auto">
          <a:xfrm>
            <a:off x="9385645" y="793177"/>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71AF230A-B05F-45C7-91AC-457EB9F1C6D8}"/>
              </a:ext>
            </a:extLst>
          </p:cNvPr>
          <p:cNvCxnSpPr>
            <a:cxnSpLocks/>
          </p:cNvCxnSpPr>
          <p:nvPr/>
        </p:nvCxnSpPr>
        <p:spPr>
          <a:xfrm>
            <a:off x="9189060" y="2474654"/>
            <a:ext cx="360795" cy="80411"/>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CD96280-5225-4048-9D03-CE2A7DFAE522}"/>
              </a:ext>
            </a:extLst>
          </p:cNvPr>
          <p:cNvCxnSpPr>
            <a:cxnSpLocks/>
          </p:cNvCxnSpPr>
          <p:nvPr/>
        </p:nvCxnSpPr>
        <p:spPr>
          <a:xfrm flipH="1">
            <a:off x="8935576" y="1228081"/>
            <a:ext cx="727288" cy="774842"/>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1CAF1E1-EA4E-4C57-8BA1-2BAF3CD26AD0}"/>
              </a:ext>
            </a:extLst>
          </p:cNvPr>
          <p:cNvCxnSpPr>
            <a:cxnSpLocks/>
          </p:cNvCxnSpPr>
          <p:nvPr/>
        </p:nvCxnSpPr>
        <p:spPr>
          <a:xfrm flipH="1">
            <a:off x="9133493" y="1911234"/>
            <a:ext cx="583585" cy="285676"/>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03B2BD4-6A10-4754-90EC-289F427D9748}"/>
              </a:ext>
            </a:extLst>
          </p:cNvPr>
          <p:cNvCxnSpPr>
            <a:cxnSpLocks/>
            <a:stCxn id="101" idx="5"/>
          </p:cNvCxnSpPr>
          <p:nvPr/>
        </p:nvCxnSpPr>
        <p:spPr>
          <a:xfrm flipH="1">
            <a:off x="9162986" y="1834653"/>
            <a:ext cx="1729196" cy="478052"/>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DC49854-0D53-4DF1-8008-F2C14826CCDC}"/>
              </a:ext>
            </a:extLst>
          </p:cNvPr>
          <p:cNvCxnSpPr>
            <a:cxnSpLocks/>
            <a:stCxn id="38" idx="3"/>
            <a:endCxn id="77" idx="14"/>
          </p:cNvCxnSpPr>
          <p:nvPr/>
        </p:nvCxnSpPr>
        <p:spPr>
          <a:xfrm flipH="1" flipV="1">
            <a:off x="8959830" y="2973886"/>
            <a:ext cx="2288294" cy="1106713"/>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510AA1A-D8EA-4D7C-9404-1B3761A4F7BA}"/>
              </a:ext>
            </a:extLst>
          </p:cNvPr>
          <p:cNvCxnSpPr>
            <a:cxnSpLocks/>
          </p:cNvCxnSpPr>
          <p:nvPr/>
        </p:nvCxnSpPr>
        <p:spPr>
          <a:xfrm>
            <a:off x="8333399" y="1165508"/>
            <a:ext cx="319393" cy="78152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E0C09B5-04A5-484A-83AE-A812FBA09C1D}"/>
              </a:ext>
            </a:extLst>
          </p:cNvPr>
          <p:cNvCxnSpPr>
            <a:cxnSpLocks/>
          </p:cNvCxnSpPr>
          <p:nvPr/>
        </p:nvCxnSpPr>
        <p:spPr>
          <a:xfrm flipH="1">
            <a:off x="8773149" y="1601252"/>
            <a:ext cx="170683" cy="336565"/>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5093AF1-9D9C-4915-A74F-F5D9D9B93205}"/>
              </a:ext>
            </a:extLst>
          </p:cNvPr>
          <p:cNvCxnSpPr>
            <a:cxnSpLocks/>
          </p:cNvCxnSpPr>
          <p:nvPr/>
        </p:nvCxnSpPr>
        <p:spPr>
          <a:xfrm flipH="1">
            <a:off x="8939859" y="1225502"/>
            <a:ext cx="749608" cy="803587"/>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A248A5A-A62F-48BF-87A9-6EE9D809985E}"/>
              </a:ext>
            </a:extLst>
          </p:cNvPr>
          <p:cNvCxnSpPr>
            <a:cxnSpLocks/>
          </p:cNvCxnSpPr>
          <p:nvPr/>
        </p:nvCxnSpPr>
        <p:spPr>
          <a:xfrm flipH="1">
            <a:off x="8990777" y="1171939"/>
            <a:ext cx="1265586" cy="907411"/>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F5E445F-2B79-4FEF-8227-3468AA27A711}"/>
              </a:ext>
            </a:extLst>
          </p:cNvPr>
          <p:cNvCxnSpPr>
            <a:cxnSpLocks/>
          </p:cNvCxnSpPr>
          <p:nvPr/>
        </p:nvCxnSpPr>
        <p:spPr>
          <a:xfrm flipH="1">
            <a:off x="9125903" y="1896906"/>
            <a:ext cx="568733" cy="284832"/>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311B4E0-7713-4689-B1B5-A1E9AED6F9B5}"/>
              </a:ext>
            </a:extLst>
          </p:cNvPr>
          <p:cNvCxnSpPr>
            <a:cxnSpLocks/>
          </p:cNvCxnSpPr>
          <p:nvPr/>
        </p:nvCxnSpPr>
        <p:spPr>
          <a:xfrm flipH="1">
            <a:off x="9164632" y="1865657"/>
            <a:ext cx="1729196" cy="478052"/>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8DD36C1-82D4-4C8C-95D8-B2FB21373CC7}"/>
              </a:ext>
            </a:extLst>
          </p:cNvPr>
          <p:cNvCxnSpPr>
            <a:cxnSpLocks/>
          </p:cNvCxnSpPr>
          <p:nvPr/>
        </p:nvCxnSpPr>
        <p:spPr>
          <a:xfrm>
            <a:off x="9189056" y="2496422"/>
            <a:ext cx="369138" cy="8227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1CB4C82A-48BE-4B5C-BD76-A898B1A224EB}"/>
              </a:ext>
            </a:extLst>
          </p:cNvPr>
          <p:cNvSpPr/>
          <p:nvPr/>
        </p:nvSpPr>
        <p:spPr bwMode="auto">
          <a:xfrm>
            <a:off x="5409855" y="3461652"/>
            <a:ext cx="6393574" cy="2513408"/>
          </a:xfrm>
          <a:prstGeom prst="roundRect">
            <a:avLst/>
          </a:prstGeom>
          <a:noFill/>
          <a:ln>
            <a:solidFill>
              <a:schemeClr val="tx1">
                <a:lumMod val="75000"/>
                <a:lumOff val="2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AB95FD65-A207-4EF4-A0BB-8AEF92065D52}"/>
              </a:ext>
            </a:extLst>
          </p:cNvPr>
          <p:cNvGrpSpPr/>
          <p:nvPr/>
        </p:nvGrpSpPr>
        <p:grpSpPr>
          <a:xfrm>
            <a:off x="6110678" y="1753744"/>
            <a:ext cx="898277" cy="487050"/>
            <a:chOff x="5278515" y="2391942"/>
            <a:chExt cx="898277" cy="487050"/>
          </a:xfrm>
        </p:grpSpPr>
        <p:pic>
          <p:nvPicPr>
            <p:cNvPr id="119" name="Picture 118">
              <a:extLst>
                <a:ext uri="{FF2B5EF4-FFF2-40B4-BE49-F238E27FC236}">
                  <a16:creationId xmlns:a16="http://schemas.microsoft.com/office/drawing/2014/main" id="{2462ADDB-1E14-43A1-9A1F-AF3D2CC006D1}"/>
                </a:ext>
              </a:extLst>
            </p:cNvPr>
            <p:cNvPicPr>
              <a:picLocks noChangeAspect="1"/>
            </p:cNvPicPr>
            <p:nvPr/>
          </p:nvPicPr>
          <p:blipFill>
            <a:blip r:embed="rId6"/>
            <a:stretch>
              <a:fillRect/>
            </a:stretch>
          </p:blipFill>
          <p:spPr>
            <a:xfrm>
              <a:off x="5305806" y="2403597"/>
              <a:ext cx="816226" cy="458719"/>
            </a:xfrm>
            <a:prstGeom prst="rect">
              <a:avLst/>
            </a:prstGeom>
          </p:spPr>
        </p:pic>
        <p:sp>
          <p:nvSpPr>
            <p:cNvPr id="120" name="Freeform 39">
              <a:extLst>
                <a:ext uri="{FF2B5EF4-FFF2-40B4-BE49-F238E27FC236}">
                  <a16:creationId xmlns:a16="http://schemas.microsoft.com/office/drawing/2014/main" id="{79B7FCB2-30F4-43C7-A982-258C62FF36B6}"/>
                </a:ext>
              </a:extLst>
            </p:cNvPr>
            <p:cNvSpPr/>
            <p:nvPr/>
          </p:nvSpPr>
          <p:spPr bwMode="auto">
            <a:xfrm>
              <a:off x="5278515" y="2391942"/>
              <a:ext cx="898277" cy="487050"/>
            </a:xfrm>
            <a:custGeom>
              <a:avLst/>
              <a:gdLst>
                <a:gd name="connsiteX0" fmla="*/ 2445368 w 5486400"/>
                <a:gd name="connsiteY0" fmla="*/ 85040 h 3200400"/>
                <a:gd name="connsiteX1" fmla="*/ 1911996 w 5486400"/>
                <a:gd name="connsiteY1" fmla="*/ 205941 h 3200400"/>
                <a:gd name="connsiteX2" fmla="*/ 1908103 w 5486400"/>
                <a:gd name="connsiteY2" fmla="*/ 205941 h 3200400"/>
                <a:gd name="connsiteX3" fmla="*/ 1183962 w 5486400"/>
                <a:gd name="connsiteY3" fmla="*/ 1356448 h 3200400"/>
                <a:gd name="connsiteX4" fmla="*/ 1183962 w 5486400"/>
                <a:gd name="connsiteY4" fmla="*/ 1411049 h 3200400"/>
                <a:gd name="connsiteX5" fmla="*/ 444249 w 5486400"/>
                <a:gd name="connsiteY5" fmla="*/ 2261254 h 3200400"/>
                <a:gd name="connsiteX6" fmla="*/ 1296866 w 5486400"/>
                <a:gd name="connsiteY6" fmla="*/ 3115360 h 3200400"/>
                <a:gd name="connsiteX7" fmla="*/ 1627790 w 5486400"/>
                <a:gd name="connsiteY7" fmla="*/ 3115360 h 3200400"/>
                <a:gd name="connsiteX8" fmla="*/ 1775733 w 5486400"/>
                <a:gd name="connsiteY8" fmla="*/ 3115360 h 3200400"/>
                <a:gd name="connsiteX9" fmla="*/ 1830238 w 5486400"/>
                <a:gd name="connsiteY9" fmla="*/ 3115360 h 3200400"/>
                <a:gd name="connsiteX10" fmla="*/ 1869170 w 5486400"/>
                <a:gd name="connsiteY10" fmla="*/ 3115360 h 3200400"/>
                <a:gd name="connsiteX11" fmla="*/ 3940368 w 5486400"/>
                <a:gd name="connsiteY11" fmla="*/ 3115360 h 3200400"/>
                <a:gd name="connsiteX12" fmla="*/ 4041592 w 5486400"/>
                <a:gd name="connsiteY12" fmla="*/ 3115360 h 3200400"/>
                <a:gd name="connsiteX13" fmla="*/ 4150602 w 5486400"/>
                <a:gd name="connsiteY13" fmla="*/ 3115360 h 3200400"/>
                <a:gd name="connsiteX14" fmla="*/ 4625576 w 5486400"/>
                <a:gd name="connsiteY14" fmla="*/ 2928159 h 3200400"/>
                <a:gd name="connsiteX15" fmla="*/ 5042151 w 5486400"/>
                <a:gd name="connsiteY15" fmla="*/ 2120854 h 3200400"/>
                <a:gd name="connsiteX16" fmla="*/ 4582750 w 5486400"/>
                <a:gd name="connsiteY16" fmla="*/ 1278448 h 3200400"/>
                <a:gd name="connsiteX17" fmla="*/ 4255719 w 5486400"/>
                <a:gd name="connsiteY17" fmla="*/ 685644 h 3200400"/>
                <a:gd name="connsiteX18" fmla="*/ 3850823 w 5486400"/>
                <a:gd name="connsiteY18" fmla="*/ 564743 h 3200400"/>
                <a:gd name="connsiteX19" fmla="*/ 3500433 w 5486400"/>
                <a:gd name="connsiteY19" fmla="*/ 650544 h 3200400"/>
                <a:gd name="connsiteX20" fmla="*/ 2445368 w 5486400"/>
                <a:gd name="connsiteY20" fmla="*/ 85040 h 3200400"/>
                <a:gd name="connsiteX21" fmla="*/ 0 w 5486400"/>
                <a:gd name="connsiteY21" fmla="*/ 0 h 3200400"/>
                <a:gd name="connsiteX22" fmla="*/ 5486400 w 5486400"/>
                <a:gd name="connsiteY22" fmla="*/ 0 h 3200400"/>
                <a:gd name="connsiteX23" fmla="*/ 5486400 w 5486400"/>
                <a:gd name="connsiteY23" fmla="*/ 3200400 h 3200400"/>
                <a:gd name="connsiteX24" fmla="*/ 0 w 5486400"/>
                <a:gd name="connsiteY24" fmla="*/ 320040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86400" h="3200400">
                  <a:moveTo>
                    <a:pt x="2445368" y="85040"/>
                  </a:moveTo>
                  <a:cubicBezTo>
                    <a:pt x="2250707" y="85040"/>
                    <a:pt x="2079405" y="131840"/>
                    <a:pt x="1911996" y="205941"/>
                  </a:cubicBezTo>
                  <a:cubicBezTo>
                    <a:pt x="1908103" y="205941"/>
                    <a:pt x="1908103" y="205941"/>
                    <a:pt x="1908103" y="205941"/>
                  </a:cubicBezTo>
                  <a:cubicBezTo>
                    <a:pt x="1479848" y="408742"/>
                    <a:pt x="1183962" y="845545"/>
                    <a:pt x="1183962" y="1356448"/>
                  </a:cubicBezTo>
                  <a:cubicBezTo>
                    <a:pt x="1183962" y="1372049"/>
                    <a:pt x="1183962" y="1399349"/>
                    <a:pt x="1183962" y="1411049"/>
                  </a:cubicBezTo>
                  <a:cubicBezTo>
                    <a:pt x="767387" y="1473449"/>
                    <a:pt x="444249" y="1828352"/>
                    <a:pt x="444249" y="2261254"/>
                  </a:cubicBezTo>
                  <a:cubicBezTo>
                    <a:pt x="444249" y="2725358"/>
                    <a:pt x="817999" y="3103660"/>
                    <a:pt x="1296866" y="3115360"/>
                  </a:cubicBezTo>
                  <a:cubicBezTo>
                    <a:pt x="1296866" y="3115360"/>
                    <a:pt x="1296866" y="3115360"/>
                    <a:pt x="1627790" y="3115360"/>
                  </a:cubicBezTo>
                  <a:cubicBezTo>
                    <a:pt x="1674509" y="3115360"/>
                    <a:pt x="1756267" y="3115360"/>
                    <a:pt x="1775733" y="3115360"/>
                  </a:cubicBezTo>
                  <a:cubicBezTo>
                    <a:pt x="1775733" y="3115360"/>
                    <a:pt x="1775733" y="3115360"/>
                    <a:pt x="1830238" y="3115360"/>
                  </a:cubicBezTo>
                  <a:cubicBezTo>
                    <a:pt x="1841918" y="3115360"/>
                    <a:pt x="1857491" y="3115360"/>
                    <a:pt x="1869170" y="3115360"/>
                  </a:cubicBezTo>
                  <a:cubicBezTo>
                    <a:pt x="2386970" y="3115360"/>
                    <a:pt x="3477074" y="3115360"/>
                    <a:pt x="3940368" y="3115360"/>
                  </a:cubicBezTo>
                  <a:cubicBezTo>
                    <a:pt x="3975406" y="3115360"/>
                    <a:pt x="4006552" y="3115360"/>
                    <a:pt x="4041592" y="3115360"/>
                  </a:cubicBezTo>
                  <a:cubicBezTo>
                    <a:pt x="4076630" y="3115360"/>
                    <a:pt x="4115563" y="3115360"/>
                    <a:pt x="4150602" y="3115360"/>
                  </a:cubicBezTo>
                  <a:cubicBezTo>
                    <a:pt x="4329690" y="3095860"/>
                    <a:pt x="4485420" y="3021760"/>
                    <a:pt x="4625576" y="2928159"/>
                  </a:cubicBezTo>
                  <a:cubicBezTo>
                    <a:pt x="4878636" y="2748758"/>
                    <a:pt x="5042151" y="2456256"/>
                    <a:pt x="5042151" y="2120854"/>
                  </a:cubicBezTo>
                  <a:cubicBezTo>
                    <a:pt x="5042151" y="1777651"/>
                    <a:pt x="4851383" y="1461749"/>
                    <a:pt x="4582750" y="1278448"/>
                  </a:cubicBezTo>
                  <a:cubicBezTo>
                    <a:pt x="4578857" y="1028846"/>
                    <a:pt x="4450380" y="814345"/>
                    <a:pt x="4255719" y="685644"/>
                  </a:cubicBezTo>
                  <a:cubicBezTo>
                    <a:pt x="4138922" y="611544"/>
                    <a:pt x="3998766" y="564743"/>
                    <a:pt x="3850823" y="564743"/>
                  </a:cubicBezTo>
                  <a:cubicBezTo>
                    <a:pt x="3722347" y="564743"/>
                    <a:pt x="3601657" y="599843"/>
                    <a:pt x="3500433" y="650544"/>
                  </a:cubicBezTo>
                  <a:cubicBezTo>
                    <a:pt x="3270732" y="315142"/>
                    <a:pt x="2889196" y="85040"/>
                    <a:pt x="2445368" y="85040"/>
                  </a:cubicBezTo>
                  <a:close/>
                  <a:moveTo>
                    <a:pt x="0" y="0"/>
                  </a:moveTo>
                  <a:lnTo>
                    <a:pt x="5486400" y="0"/>
                  </a:lnTo>
                  <a:lnTo>
                    <a:pt x="5486400" y="3200400"/>
                  </a:lnTo>
                  <a:lnTo>
                    <a:pt x="0" y="3200400"/>
                  </a:lnTo>
                  <a:close/>
                </a:path>
              </a:pathLst>
            </a:cu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cxnSp>
        <p:nvCxnSpPr>
          <p:cNvPr id="122" name="Straight Connector 121">
            <a:extLst>
              <a:ext uri="{FF2B5EF4-FFF2-40B4-BE49-F238E27FC236}">
                <a16:creationId xmlns:a16="http://schemas.microsoft.com/office/drawing/2014/main" id="{AB329A96-C0BA-411F-A042-595C541A1ED0}"/>
              </a:ext>
            </a:extLst>
          </p:cNvPr>
          <p:cNvCxnSpPr>
            <a:cxnSpLocks/>
            <a:endCxn id="77" idx="6"/>
          </p:cNvCxnSpPr>
          <p:nvPr/>
        </p:nvCxnSpPr>
        <p:spPr>
          <a:xfrm>
            <a:off x="6920856" y="2159966"/>
            <a:ext cx="464501" cy="269126"/>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17E51A5-81A3-4797-8563-A0887B6C323A}"/>
              </a:ext>
            </a:extLst>
          </p:cNvPr>
          <p:cNvCxnSpPr>
            <a:cxnSpLocks/>
          </p:cNvCxnSpPr>
          <p:nvPr/>
        </p:nvCxnSpPr>
        <p:spPr>
          <a:xfrm>
            <a:off x="6879297" y="2173826"/>
            <a:ext cx="464501" cy="269126"/>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0D30D7D-D71C-4661-B0D3-20E79FA9B5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7123" y="882940"/>
            <a:ext cx="715534" cy="233432"/>
          </a:xfrm>
          <a:prstGeom prst="rect">
            <a:avLst/>
          </a:prstGeom>
        </p:spPr>
      </p:pic>
      <p:sp>
        <p:nvSpPr>
          <p:cNvPr id="133" name="cloud" title="Icon of a cloud">
            <a:extLst>
              <a:ext uri="{FF2B5EF4-FFF2-40B4-BE49-F238E27FC236}">
                <a16:creationId xmlns:a16="http://schemas.microsoft.com/office/drawing/2014/main" id="{CF5740A9-CD57-4273-9260-73988B24BDD2}"/>
              </a:ext>
            </a:extLst>
          </p:cNvPr>
          <p:cNvSpPr>
            <a:spLocks noChangeAspect="1"/>
          </p:cNvSpPr>
          <p:nvPr/>
        </p:nvSpPr>
        <p:spPr bwMode="auto">
          <a:xfrm>
            <a:off x="11354745" y="2934122"/>
            <a:ext cx="666503" cy="4246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F6476515-B16F-4068-A128-AE450AE46DCA}"/>
              </a:ext>
            </a:extLst>
          </p:cNvPr>
          <p:cNvCxnSpPr>
            <a:cxnSpLocks/>
            <a:endCxn id="79" idx="3"/>
          </p:cNvCxnSpPr>
          <p:nvPr/>
        </p:nvCxnSpPr>
        <p:spPr>
          <a:xfrm flipH="1" flipV="1">
            <a:off x="9189060" y="2659374"/>
            <a:ext cx="2165818" cy="549496"/>
          </a:xfrm>
          <a:prstGeom prst="line">
            <a:avLst/>
          </a:prstGeom>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BA311E1-66EE-4FA1-BBCE-373754AD2086}"/>
              </a:ext>
            </a:extLst>
          </p:cNvPr>
          <p:cNvCxnSpPr>
            <a:cxnSpLocks/>
          </p:cNvCxnSpPr>
          <p:nvPr/>
        </p:nvCxnSpPr>
        <p:spPr>
          <a:xfrm flipH="1" flipV="1">
            <a:off x="9184443" y="2682469"/>
            <a:ext cx="2165818" cy="549496"/>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51C3088-781A-4420-86A2-A72428DC4FED}"/>
              </a:ext>
            </a:extLst>
          </p:cNvPr>
          <p:cNvCxnSpPr>
            <a:cxnSpLocks/>
          </p:cNvCxnSpPr>
          <p:nvPr/>
        </p:nvCxnSpPr>
        <p:spPr>
          <a:xfrm>
            <a:off x="8684405" y="3062231"/>
            <a:ext cx="1507306" cy="744557"/>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67D4D22-7427-4639-8E7D-0BEAF87018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3323" y="2200348"/>
            <a:ext cx="1069209" cy="1069209"/>
          </a:xfrm>
          <a:prstGeom prst="rect">
            <a:avLst/>
          </a:prstGeom>
        </p:spPr>
      </p:pic>
    </p:spTree>
    <p:extLst>
      <p:ext uri="{BB962C8B-B14F-4D97-AF65-F5344CB8AC3E}">
        <p14:creationId xmlns:p14="http://schemas.microsoft.com/office/powerpoint/2010/main" val="279807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D570-5B0F-4D83-9E44-6CD0AE446D0E}"/>
              </a:ext>
            </a:extLst>
          </p:cNvPr>
          <p:cNvSpPr>
            <a:spLocks noGrp="1"/>
          </p:cNvSpPr>
          <p:nvPr>
            <p:ph type="title"/>
          </p:nvPr>
        </p:nvSpPr>
        <p:spPr/>
        <p:txBody>
          <a:bodyPr/>
          <a:lstStyle/>
          <a:p>
            <a:r>
              <a:rPr lang="en-US" dirty="0"/>
              <a:t>What is Azure AD Connect?</a:t>
            </a:r>
          </a:p>
        </p:txBody>
      </p:sp>
      <p:sp>
        <p:nvSpPr>
          <p:cNvPr id="3" name="Text Placeholder 2">
            <a:extLst>
              <a:ext uri="{FF2B5EF4-FFF2-40B4-BE49-F238E27FC236}">
                <a16:creationId xmlns:a16="http://schemas.microsoft.com/office/drawing/2014/main" id="{D8E120B6-E7EE-4F58-876E-AE661E7F87EC}"/>
              </a:ext>
            </a:extLst>
          </p:cNvPr>
          <p:cNvSpPr>
            <a:spLocks noGrp="1"/>
          </p:cNvSpPr>
          <p:nvPr>
            <p:ph type="body" sz="quarter" idx="10"/>
          </p:nvPr>
        </p:nvSpPr>
        <p:spPr>
          <a:xfrm>
            <a:off x="583558" y="1439649"/>
            <a:ext cx="11027418" cy="1107996"/>
          </a:xfrm>
        </p:spPr>
        <p:txBody>
          <a:bodyPr/>
          <a:lstStyle/>
          <a:p>
            <a:r>
              <a:rPr lang="en-US" dirty="0"/>
              <a:t>Azure AD Connect is the Microsoft tool designed support hybrid identity. This allows for a common identity for users of Office 365, Azure, and SaaS applications integrated with Azure AD.</a:t>
            </a:r>
          </a:p>
        </p:txBody>
      </p:sp>
      <p:pic>
        <p:nvPicPr>
          <p:cNvPr id="23554" name="Picture 2" descr="What is Azure AD Connect">
            <a:extLst>
              <a:ext uri="{FF2B5EF4-FFF2-40B4-BE49-F238E27FC236}">
                <a16:creationId xmlns:a16="http://schemas.microsoft.com/office/drawing/2014/main" id="{23B04523-7722-4C8D-AB1E-29364F857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58" y="2659851"/>
            <a:ext cx="5218197" cy="37397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43263F24-6933-48AC-97C0-A382F24622CD}"/>
              </a:ext>
            </a:extLst>
          </p:cNvPr>
          <p:cNvSpPr txBox="1">
            <a:spLocks/>
          </p:cNvSpPr>
          <p:nvPr/>
        </p:nvSpPr>
        <p:spPr>
          <a:xfrm>
            <a:off x="6280484" y="2659851"/>
            <a:ext cx="5654843" cy="3221395"/>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2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Azure AD Connect provides:</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Synchronization</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AD FS and federation integration</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Pass-thru Authentication</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Health monitoring</a:t>
            </a:r>
          </a:p>
          <a:p>
            <a:pPr marL="0" marR="0" lvl="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Azure AD Connect replaces older versions of identity integration tools such as DirSync and Azure AD Sync.</a:t>
            </a:r>
          </a:p>
        </p:txBody>
      </p:sp>
    </p:spTree>
    <p:extLst>
      <p:ext uri="{BB962C8B-B14F-4D97-AF65-F5344CB8AC3E}">
        <p14:creationId xmlns:p14="http://schemas.microsoft.com/office/powerpoint/2010/main" val="39294881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Two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522797850"/>
              </p:ext>
            </p:extLst>
          </p:nvPr>
        </p:nvGraphicFramePr>
        <p:xfrm>
          <a:off x="204187" y="838200"/>
          <a:ext cx="11878322" cy="5608320"/>
        </p:xfrm>
        <a:graphic>
          <a:graphicData uri="http://schemas.openxmlformats.org/drawingml/2006/table">
            <a:tbl>
              <a:tblPr firstRow="1" bandRow="1">
                <a:tableStyleId>{5C22544A-7EE6-4342-B048-85BDC9FD1C3A}</a:tableStyleId>
              </a:tblPr>
              <a:tblGrid>
                <a:gridCol w="2443565">
                  <a:extLst>
                    <a:ext uri="{9D8B030D-6E8A-4147-A177-3AD203B41FA5}">
                      <a16:colId xmlns:a16="http://schemas.microsoft.com/office/drawing/2014/main" val="1533429931"/>
                    </a:ext>
                  </a:extLst>
                </a:gridCol>
                <a:gridCol w="4584489">
                  <a:extLst>
                    <a:ext uri="{9D8B030D-6E8A-4147-A177-3AD203B41FA5}">
                      <a16:colId xmlns:a16="http://schemas.microsoft.com/office/drawing/2014/main" val="1780966770"/>
                    </a:ext>
                  </a:extLst>
                </a:gridCol>
                <a:gridCol w="4850268">
                  <a:extLst>
                    <a:ext uri="{9D8B030D-6E8A-4147-A177-3AD203B41FA5}">
                      <a16:colId xmlns:a16="http://schemas.microsoft.com/office/drawing/2014/main" val="4131387068"/>
                    </a:ext>
                  </a:extLst>
                </a:gridCol>
              </a:tblGrid>
              <a:tr h="370840">
                <a:tc>
                  <a:txBody>
                    <a:bodyPr/>
                    <a:lstStyle/>
                    <a:p>
                      <a:pPr algn="ctr"/>
                      <a:r>
                        <a:rPr lang="en-US" sz="2800" dirty="0"/>
                        <a:t>Timeframe</a:t>
                      </a:r>
                    </a:p>
                  </a:txBody>
                  <a:tcPr/>
                </a:tc>
                <a:tc>
                  <a:txBody>
                    <a:bodyPr/>
                    <a:lstStyle/>
                    <a:p>
                      <a:pPr algn="ctr"/>
                      <a:r>
                        <a:rPr lang="en-US" sz="2800" dirty="0"/>
                        <a:t>Activity</a:t>
                      </a:r>
                    </a:p>
                  </a:txBody>
                  <a:tcPr/>
                </a:tc>
                <a:tc>
                  <a:txBody>
                    <a:bodyPr/>
                    <a:lstStyle/>
                    <a:p>
                      <a:pPr algn="ctr"/>
                      <a:r>
                        <a:rPr lang="en-US" sz="2800" dirty="0"/>
                        <a:t>Engagement</a:t>
                      </a:r>
                    </a:p>
                  </a:txBody>
                  <a:tcPr/>
                </a:tc>
                <a:extLst>
                  <a:ext uri="{0D108BD9-81ED-4DB2-BD59-A6C34878D82A}">
                    <a16:rowId xmlns:a16="http://schemas.microsoft.com/office/drawing/2014/main" val="1220569528"/>
                  </a:ext>
                </a:extLst>
              </a:tr>
              <a:tr h="370840">
                <a:tc>
                  <a:txBody>
                    <a:bodyPr/>
                    <a:lstStyle/>
                    <a:p>
                      <a:pPr algn="ctr"/>
                      <a:r>
                        <a:rPr lang="en-US" sz="2800" dirty="0"/>
                        <a:t>7:30 – 8:00</a:t>
                      </a:r>
                    </a:p>
                  </a:txBody>
                  <a:tcPr/>
                </a:tc>
                <a:tc gridSpan="2">
                  <a:txBody>
                    <a:bodyPr/>
                    <a:lstStyle/>
                    <a:p>
                      <a:pPr algn="ctr"/>
                      <a:r>
                        <a:rPr lang="en-US" sz="2800" dirty="0"/>
                        <a:t>Virtual check-in</a:t>
                      </a:r>
                    </a:p>
                  </a:txBody>
                  <a:tcPr/>
                </a:tc>
                <a:tc hMerge="1">
                  <a:txBody>
                    <a:bodyPr/>
                    <a:lstStyle/>
                    <a:p>
                      <a:pPr algn="l"/>
                      <a:endParaRPr lang="en-US" sz="2800" dirty="0"/>
                    </a:p>
                  </a:txBody>
                  <a:tcPr/>
                </a:tc>
                <a:extLst>
                  <a:ext uri="{0D108BD9-81ED-4DB2-BD59-A6C34878D82A}">
                    <a16:rowId xmlns:a16="http://schemas.microsoft.com/office/drawing/2014/main" val="3200562242"/>
                  </a:ext>
                </a:extLst>
              </a:tr>
              <a:tr h="370840">
                <a:tc>
                  <a:txBody>
                    <a:bodyPr/>
                    <a:lstStyle/>
                    <a:p>
                      <a:pPr algn="ctr"/>
                      <a:r>
                        <a:rPr lang="en-US" sz="2800" b="1" dirty="0"/>
                        <a:t>8:00 – 9:00</a:t>
                      </a:r>
                    </a:p>
                  </a:txBody>
                  <a:tcPr/>
                </a:tc>
                <a:tc>
                  <a:txBody>
                    <a:bodyPr/>
                    <a:lstStyle/>
                    <a:p>
                      <a:pPr algn="ctr"/>
                      <a:r>
                        <a:rPr lang="en-US" sz="2800" b="1" dirty="0"/>
                        <a:t>Identity and Devices</a:t>
                      </a:r>
                    </a:p>
                  </a:txBody>
                  <a:tcPr/>
                </a:tc>
                <a:tc>
                  <a:txBody>
                    <a:bodyPr/>
                    <a:lstStyle/>
                    <a:p>
                      <a:pPr algn="ctr"/>
                      <a:r>
                        <a:rPr lang="en-US" sz="2800" b="1" dirty="0"/>
                        <a:t>Interactive Discussion</a:t>
                      </a:r>
                    </a:p>
                  </a:txBody>
                  <a:tcPr/>
                </a:tc>
                <a:extLst>
                  <a:ext uri="{0D108BD9-81ED-4DB2-BD59-A6C34878D82A}">
                    <a16:rowId xmlns:a16="http://schemas.microsoft.com/office/drawing/2014/main" val="1275233175"/>
                  </a:ext>
                </a:extLst>
              </a:tr>
              <a:tr h="370840">
                <a:tc>
                  <a:txBody>
                    <a:bodyPr/>
                    <a:lstStyle/>
                    <a:p>
                      <a:pPr algn="ctr"/>
                      <a:r>
                        <a:rPr lang="en-US" sz="2800" dirty="0"/>
                        <a:t>9:00 – 9:15</a:t>
                      </a:r>
                    </a:p>
                  </a:txBody>
                  <a:tcPr/>
                </a:tc>
                <a:tc gridSpan="2">
                  <a:txBody>
                    <a:bodyPr/>
                    <a:lstStyle/>
                    <a:p>
                      <a:pPr algn="ctr"/>
                      <a:r>
                        <a:rPr lang="en-US" sz="2800" dirty="0"/>
                        <a:t>Break</a:t>
                      </a:r>
                    </a:p>
                  </a:txBody>
                  <a:tcPr/>
                </a:tc>
                <a:tc hMerge="1">
                  <a:txBody>
                    <a:bodyPr/>
                    <a:lstStyle/>
                    <a:p>
                      <a:endParaRPr lang="en-US"/>
                    </a:p>
                  </a:txBody>
                  <a:tcPr/>
                </a:tc>
                <a:extLst>
                  <a:ext uri="{0D108BD9-81ED-4DB2-BD59-A6C34878D82A}">
                    <a16:rowId xmlns:a16="http://schemas.microsoft.com/office/drawing/2014/main" val="2938127387"/>
                  </a:ext>
                </a:extLst>
              </a:tr>
              <a:tr h="370840">
                <a:tc>
                  <a:txBody>
                    <a:bodyPr/>
                    <a:lstStyle/>
                    <a:p>
                      <a:pPr algn="ctr"/>
                      <a:r>
                        <a:rPr lang="en-US" sz="2800" dirty="0"/>
                        <a:t>9:15 – 11:00</a:t>
                      </a:r>
                    </a:p>
                  </a:txBody>
                  <a:tcPr/>
                </a:tc>
                <a:tc>
                  <a:txBody>
                    <a:bodyPr/>
                    <a:lstStyle/>
                    <a:p>
                      <a:pPr algn="ctr"/>
                      <a:r>
                        <a:rPr lang="en-US" sz="2800" dirty="0"/>
                        <a:t>Design Hybrid Identity Environment</a:t>
                      </a:r>
                    </a:p>
                  </a:txBody>
                  <a:tcPr/>
                </a:tc>
                <a:tc>
                  <a:txBody>
                    <a:bodyPr/>
                    <a:lstStyle/>
                    <a:p>
                      <a:pPr algn="ctr"/>
                      <a:r>
                        <a:rPr lang="en-US" sz="2800" dirty="0"/>
                        <a:t>Hands On: Group Work</a:t>
                      </a:r>
                    </a:p>
                  </a:txBody>
                  <a:tcPr/>
                </a:tc>
                <a:extLst>
                  <a:ext uri="{0D108BD9-81ED-4DB2-BD59-A6C34878D82A}">
                    <a16:rowId xmlns:a16="http://schemas.microsoft.com/office/drawing/2014/main" val="3111167242"/>
                  </a:ext>
                </a:extLst>
              </a:tr>
              <a:tr h="370840">
                <a:tc>
                  <a:txBody>
                    <a:bodyPr/>
                    <a:lstStyle/>
                    <a:p>
                      <a:pPr algn="ctr"/>
                      <a:r>
                        <a:rPr lang="en-US" sz="2800" dirty="0"/>
                        <a:t>11:00 – 12:00</a:t>
                      </a:r>
                    </a:p>
                  </a:txBody>
                  <a:tcPr/>
                </a:tc>
                <a:tc gridSpan="2">
                  <a:txBody>
                    <a:bodyPr/>
                    <a:lstStyle/>
                    <a:p>
                      <a:pPr algn="ctr"/>
                      <a:r>
                        <a:rPr lang="en-US" sz="2800" dirty="0"/>
                        <a:t>Lunch</a:t>
                      </a:r>
                    </a:p>
                  </a:txBody>
                  <a:tcPr/>
                </a:tc>
                <a:tc hMerge="1">
                  <a:txBody>
                    <a:bodyPr/>
                    <a:lstStyle/>
                    <a:p>
                      <a:pPr algn="l"/>
                      <a:endParaRPr lang="en-US" sz="2800" dirty="0"/>
                    </a:p>
                  </a:txBody>
                  <a:tcPr/>
                </a:tc>
                <a:extLst>
                  <a:ext uri="{0D108BD9-81ED-4DB2-BD59-A6C34878D82A}">
                    <a16:rowId xmlns:a16="http://schemas.microsoft.com/office/drawing/2014/main" val="1177742807"/>
                  </a:ext>
                </a:extLst>
              </a:tr>
              <a:tr h="37084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12:55</a:t>
                      </a:r>
                    </a:p>
                  </a:txBody>
                  <a:tcPr/>
                </a:tc>
                <a:tc>
                  <a:txBody>
                    <a:bodyPr/>
                    <a:lstStyle/>
                    <a:p>
                      <a:pPr algn="ctr"/>
                      <a:r>
                        <a:rPr lang="en-US" sz="2800" dirty="0"/>
                        <a:t>Modern Workplace Services</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extLst>
                  <a:ext uri="{0D108BD9-81ED-4DB2-BD59-A6C34878D82A}">
                    <a16:rowId xmlns:a16="http://schemas.microsoft.com/office/drawing/2014/main" val="3985817949"/>
                  </a:ext>
                </a:extLst>
              </a:tr>
              <a:tr h="370840">
                <a:tc>
                  <a:txBody>
                    <a:bodyPr/>
                    <a:lstStyle/>
                    <a:p>
                      <a:pPr algn="ctr"/>
                      <a:r>
                        <a:rPr lang="en-US" sz="2800" dirty="0"/>
                        <a:t>12:55 – 1:00</a:t>
                      </a:r>
                    </a:p>
                  </a:txBody>
                  <a:tcPr/>
                </a:tc>
                <a:tc gridSpan="2">
                  <a:txBody>
                    <a:bodyPr/>
                    <a:lstStyle/>
                    <a:p>
                      <a:pPr algn="ctr"/>
                      <a:r>
                        <a:rPr lang="en-US" sz="2800" dirty="0"/>
                        <a:t>Break</a:t>
                      </a:r>
                    </a:p>
                  </a:txBody>
                  <a:tcPr/>
                </a:tc>
                <a:tc hMerge="1">
                  <a:txBody>
                    <a:bodyPr/>
                    <a:lstStyle/>
                    <a:p>
                      <a:pPr algn="l"/>
                      <a:endParaRPr lang="en-US" sz="2800" dirty="0"/>
                    </a:p>
                  </a:txBody>
                  <a:tcPr/>
                </a:tc>
                <a:extLst>
                  <a:ext uri="{0D108BD9-81ED-4DB2-BD59-A6C34878D82A}">
                    <a16:rowId xmlns:a16="http://schemas.microsoft.com/office/drawing/2014/main" val="2480242309"/>
                  </a:ext>
                </a:extLst>
              </a:tr>
              <a:tr h="370840">
                <a:tc>
                  <a:txBody>
                    <a:bodyPr/>
                    <a:lstStyle/>
                    <a:p>
                      <a:pPr algn="ctr"/>
                      <a:r>
                        <a:rPr lang="en-US" sz="2800" dirty="0"/>
                        <a:t>1:00 – 2:00</a:t>
                      </a:r>
                    </a:p>
                  </a:txBody>
                  <a:tcPr/>
                </a:tc>
                <a:tc>
                  <a:txBody>
                    <a:bodyPr/>
                    <a:lstStyle/>
                    <a:p>
                      <a:pPr algn="ctr"/>
                      <a:r>
                        <a:rPr lang="en-US" sz="2800" dirty="0"/>
                        <a:t>Exchange Migration</a:t>
                      </a:r>
                    </a:p>
                  </a:txBody>
                  <a:tcPr/>
                </a:tc>
                <a:tc>
                  <a:txBody>
                    <a:bodyPr/>
                    <a:lstStyle/>
                    <a:p>
                      <a:pPr algn="ctr"/>
                      <a:r>
                        <a:rPr lang="en-US" sz="2800" dirty="0"/>
                        <a:t>Hands On: Group Work</a:t>
                      </a:r>
                    </a:p>
                  </a:txBody>
                  <a:tcPr/>
                </a:tc>
                <a:extLst>
                  <a:ext uri="{0D108BD9-81ED-4DB2-BD59-A6C34878D82A}">
                    <a16:rowId xmlns:a16="http://schemas.microsoft.com/office/drawing/2014/main" val="4100772960"/>
                  </a:ext>
                </a:extLst>
              </a:tr>
              <a:tr h="370840">
                <a:tc>
                  <a:txBody>
                    <a:bodyPr/>
                    <a:lstStyle/>
                    <a:p>
                      <a:pPr algn="ctr"/>
                      <a:r>
                        <a:rPr lang="en-US" sz="2800" dirty="0"/>
                        <a:t>2:00 </a:t>
                      </a:r>
                    </a:p>
                  </a:txBody>
                  <a:tcPr/>
                </a:tc>
                <a:tc gridSpan="2">
                  <a:txBody>
                    <a:bodyPr/>
                    <a:lstStyle/>
                    <a:p>
                      <a:pPr algn="ctr"/>
                      <a:r>
                        <a:rPr lang="en-US" sz="2800" dirty="0"/>
                        <a:t>Wrap Up the Day</a:t>
                      </a:r>
                    </a:p>
                  </a:txBody>
                  <a:tcPr/>
                </a:tc>
                <a:tc hMerge="1">
                  <a:txBody>
                    <a:bodyPr/>
                    <a:lstStyle/>
                    <a:p>
                      <a:pPr algn="l"/>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50834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D570-5B0F-4D83-9E44-6CD0AE446D0E}"/>
              </a:ext>
            </a:extLst>
          </p:cNvPr>
          <p:cNvSpPr>
            <a:spLocks noGrp="1"/>
          </p:cNvSpPr>
          <p:nvPr>
            <p:ph type="title"/>
          </p:nvPr>
        </p:nvSpPr>
        <p:spPr/>
        <p:txBody>
          <a:bodyPr/>
          <a:lstStyle/>
          <a:p>
            <a:r>
              <a:rPr lang="en-US" dirty="0"/>
              <a:t>What is Azure AD Connect cloud provisioning?</a:t>
            </a:r>
          </a:p>
        </p:txBody>
      </p:sp>
      <p:sp>
        <p:nvSpPr>
          <p:cNvPr id="3" name="Text Placeholder 2">
            <a:extLst>
              <a:ext uri="{FF2B5EF4-FFF2-40B4-BE49-F238E27FC236}">
                <a16:creationId xmlns:a16="http://schemas.microsoft.com/office/drawing/2014/main" id="{D8E120B6-E7EE-4F58-876E-AE661E7F87EC}"/>
              </a:ext>
            </a:extLst>
          </p:cNvPr>
          <p:cNvSpPr>
            <a:spLocks noGrp="1"/>
          </p:cNvSpPr>
          <p:nvPr>
            <p:ph type="body" sz="quarter" idx="10"/>
          </p:nvPr>
        </p:nvSpPr>
        <p:spPr>
          <a:xfrm>
            <a:off x="583558" y="1439649"/>
            <a:ext cx="11027418" cy="1107996"/>
          </a:xfrm>
        </p:spPr>
        <p:txBody>
          <a:bodyPr/>
          <a:lstStyle/>
          <a:p>
            <a:r>
              <a:rPr lang="en-US" dirty="0"/>
              <a:t>Azure AD Connect cloud provisioning is a new Microsoft agent designed to meet and accomplish your hybrid identity goals for synchronization of users, groups and contacts to Azure AD. It can be used alongside Azure AD Connect sync.</a:t>
            </a:r>
          </a:p>
        </p:txBody>
      </p:sp>
      <p:pic>
        <p:nvPicPr>
          <p:cNvPr id="23554" name="Picture 2" descr="What is Azure AD Connect">
            <a:extLst>
              <a:ext uri="{FF2B5EF4-FFF2-40B4-BE49-F238E27FC236}">
                <a16:creationId xmlns:a16="http://schemas.microsoft.com/office/drawing/2014/main" id="{23B04523-7722-4C8D-AB1E-29364F857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58" y="2659851"/>
            <a:ext cx="5218197" cy="37397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43263F24-6933-48AC-97C0-A382F24622CD}"/>
              </a:ext>
            </a:extLst>
          </p:cNvPr>
          <p:cNvSpPr txBox="1">
            <a:spLocks/>
          </p:cNvSpPr>
          <p:nvPr/>
        </p:nvSpPr>
        <p:spPr>
          <a:xfrm>
            <a:off x="6280484" y="2659851"/>
            <a:ext cx="5654843" cy="270843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2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Azure AD Connect  cloud provisioning provides:</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Synchronizing from a multi-forest disconnect AD forest environment</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lang="en-US" sz="1800" dirty="0">
                <a:solidFill>
                  <a:srgbClr val="1A1A1A"/>
                </a:solidFill>
                <a:latin typeface="Segoe UI"/>
              </a:rPr>
              <a:t>Simplified installation with light-weight provisioning agents</a:t>
            </a:r>
          </a:p>
          <a:p>
            <a:pPr marL="342900" marR="0" lvl="0" indent="-342900" algn="l" defTabSz="914367" rtl="0" eaLnBrk="1" fontAlgn="auto" latinLnBrk="0" hangingPunct="1">
              <a:lnSpc>
                <a:spcPct val="100000"/>
              </a:lnSpc>
              <a:spcBef>
                <a:spcPts val="2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Multiple provisioning agents to simply high availability</a:t>
            </a:r>
          </a:p>
        </p:txBody>
      </p:sp>
    </p:spTree>
    <p:extLst>
      <p:ext uri="{BB962C8B-B14F-4D97-AF65-F5344CB8AC3E}">
        <p14:creationId xmlns:p14="http://schemas.microsoft.com/office/powerpoint/2010/main" val="16341271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D570-5B0F-4D83-9E44-6CD0AE446D0E}"/>
              </a:ext>
            </a:extLst>
          </p:cNvPr>
          <p:cNvSpPr>
            <a:spLocks noGrp="1"/>
          </p:cNvSpPr>
          <p:nvPr>
            <p:ph type="title"/>
          </p:nvPr>
        </p:nvSpPr>
        <p:spPr/>
        <p:txBody>
          <a:bodyPr/>
          <a:lstStyle/>
          <a:p>
            <a:r>
              <a:rPr lang="en-US" dirty="0"/>
              <a:t>Azure AD Connect vs. Azure AD Connect cloud provisioning</a:t>
            </a:r>
          </a:p>
        </p:txBody>
      </p:sp>
      <p:sp>
        <p:nvSpPr>
          <p:cNvPr id="6" name="Text Placeholder 5">
            <a:extLst>
              <a:ext uri="{FF2B5EF4-FFF2-40B4-BE49-F238E27FC236}">
                <a16:creationId xmlns:a16="http://schemas.microsoft.com/office/drawing/2014/main" id="{E0D7EA64-CAAF-7642-A376-B7BA55FEF765}"/>
              </a:ext>
            </a:extLst>
          </p:cNvPr>
          <p:cNvSpPr>
            <a:spLocks noGrp="1"/>
          </p:cNvSpPr>
          <p:nvPr>
            <p:ph type="body" sz="quarter" idx="10"/>
          </p:nvPr>
        </p:nvSpPr>
        <p:spPr/>
        <p:txBody>
          <a:bodyPr/>
          <a:lstStyle/>
          <a:p>
            <a:endParaRPr lang="en-US" dirty="0"/>
          </a:p>
        </p:txBody>
      </p:sp>
      <p:graphicFrame>
        <p:nvGraphicFramePr>
          <p:cNvPr id="7" name="Table 7">
            <a:extLst>
              <a:ext uri="{FF2B5EF4-FFF2-40B4-BE49-F238E27FC236}">
                <a16:creationId xmlns:a16="http://schemas.microsoft.com/office/drawing/2014/main" id="{CDBE5C1A-8903-9143-AF18-F9BBA7EEDDAE}"/>
              </a:ext>
            </a:extLst>
          </p:cNvPr>
          <p:cNvGraphicFramePr>
            <a:graphicFrameLocks noGrp="1"/>
          </p:cNvGraphicFramePr>
          <p:nvPr>
            <p:extLst>
              <p:ext uri="{D42A27DB-BD31-4B8C-83A1-F6EECF244321}">
                <p14:modId xmlns:p14="http://schemas.microsoft.com/office/powerpoint/2010/main" val="1571744523"/>
              </p:ext>
            </p:extLst>
          </p:nvPr>
        </p:nvGraphicFramePr>
        <p:xfrm>
          <a:off x="581024" y="1077013"/>
          <a:ext cx="11027418" cy="5486400"/>
        </p:xfrm>
        <a:graphic>
          <a:graphicData uri="http://schemas.openxmlformats.org/drawingml/2006/table">
            <a:tbl>
              <a:tblPr firstRow="1" bandRow="1">
                <a:tableStyleId>{5C22544A-7EE6-4342-B048-85BDC9FD1C3A}</a:tableStyleId>
              </a:tblPr>
              <a:tblGrid>
                <a:gridCol w="3675806">
                  <a:extLst>
                    <a:ext uri="{9D8B030D-6E8A-4147-A177-3AD203B41FA5}">
                      <a16:colId xmlns:a16="http://schemas.microsoft.com/office/drawing/2014/main" val="1241236301"/>
                    </a:ext>
                  </a:extLst>
                </a:gridCol>
                <a:gridCol w="3675806">
                  <a:extLst>
                    <a:ext uri="{9D8B030D-6E8A-4147-A177-3AD203B41FA5}">
                      <a16:colId xmlns:a16="http://schemas.microsoft.com/office/drawing/2014/main" val="1644630291"/>
                    </a:ext>
                  </a:extLst>
                </a:gridCol>
                <a:gridCol w="3675806">
                  <a:extLst>
                    <a:ext uri="{9D8B030D-6E8A-4147-A177-3AD203B41FA5}">
                      <a16:colId xmlns:a16="http://schemas.microsoft.com/office/drawing/2014/main" val="4190383393"/>
                    </a:ext>
                  </a:extLst>
                </a:gridCol>
              </a:tblGrid>
              <a:tr h="370840">
                <a:tc>
                  <a:txBody>
                    <a:bodyPr/>
                    <a:lstStyle/>
                    <a:p>
                      <a:r>
                        <a:rPr lang="en-US" sz="1400" dirty="0"/>
                        <a:t>Feature</a:t>
                      </a:r>
                    </a:p>
                  </a:txBody>
                  <a:tcPr/>
                </a:tc>
                <a:tc>
                  <a:txBody>
                    <a:bodyPr/>
                    <a:lstStyle/>
                    <a:p>
                      <a:r>
                        <a:rPr lang="en-US" sz="1400" dirty="0"/>
                        <a:t>Azure AD Connect sync</a:t>
                      </a:r>
                    </a:p>
                  </a:txBody>
                  <a:tcPr/>
                </a:tc>
                <a:tc>
                  <a:txBody>
                    <a:bodyPr/>
                    <a:lstStyle/>
                    <a:p>
                      <a:r>
                        <a:rPr lang="en-US" sz="1400" dirty="0"/>
                        <a:t>Azure AD Connect cloud provisioning</a:t>
                      </a:r>
                    </a:p>
                  </a:txBody>
                  <a:tcPr/>
                </a:tc>
                <a:extLst>
                  <a:ext uri="{0D108BD9-81ED-4DB2-BD59-A6C34878D82A}">
                    <a16:rowId xmlns:a16="http://schemas.microsoft.com/office/drawing/2014/main" val="4018324485"/>
                  </a:ext>
                </a:extLst>
              </a:tr>
              <a:tr h="370840">
                <a:tc>
                  <a:txBody>
                    <a:bodyPr/>
                    <a:lstStyle/>
                    <a:p>
                      <a:r>
                        <a:rPr lang="en-US" sz="1400" dirty="0"/>
                        <a:t>Connect to multiple disconnected on-premises AD forests</a:t>
                      </a:r>
                    </a:p>
                  </a:txBody>
                  <a:tcPr/>
                </a:tc>
                <a:tc>
                  <a:txBody>
                    <a:bodyPr/>
                    <a:lstStyle/>
                    <a:p>
                      <a:pPr algn="ctr"/>
                      <a:endParaRPr lang="en-US" sz="1400" dirty="0"/>
                    </a:p>
                  </a:txBody>
                  <a:tcPr/>
                </a:tc>
                <a:tc>
                  <a:txBody>
                    <a:bodyPr/>
                    <a:lstStyle/>
                    <a:p>
                      <a:pPr algn="ctr"/>
                      <a:r>
                        <a:rPr lang="en-US" sz="1400" dirty="0"/>
                        <a:t>x</a:t>
                      </a:r>
                    </a:p>
                  </a:txBody>
                  <a:tcPr/>
                </a:tc>
                <a:extLst>
                  <a:ext uri="{0D108BD9-81ED-4DB2-BD59-A6C34878D82A}">
                    <a16:rowId xmlns:a16="http://schemas.microsoft.com/office/drawing/2014/main" val="1842907099"/>
                  </a:ext>
                </a:extLst>
              </a:tr>
              <a:tr h="370840">
                <a:tc>
                  <a:txBody>
                    <a:bodyPr/>
                    <a:lstStyle/>
                    <a:p>
                      <a:r>
                        <a:rPr lang="en-US" sz="1400" dirty="0"/>
                        <a:t>Lightweight agent installation model</a:t>
                      </a:r>
                    </a:p>
                  </a:txBody>
                  <a:tcPr/>
                </a:tc>
                <a:tc>
                  <a:txBody>
                    <a:bodyPr/>
                    <a:lstStyle/>
                    <a:p>
                      <a:pPr algn="ctr"/>
                      <a:endParaRPr lang="en-US" sz="1400" dirty="0"/>
                    </a:p>
                  </a:txBody>
                  <a:tcPr/>
                </a:tc>
                <a:tc>
                  <a:txBody>
                    <a:bodyPr/>
                    <a:lstStyle/>
                    <a:p>
                      <a:pPr algn="ctr"/>
                      <a:r>
                        <a:rPr lang="en-US" sz="1400" dirty="0"/>
                        <a:t>x</a:t>
                      </a:r>
                    </a:p>
                  </a:txBody>
                  <a:tcPr/>
                </a:tc>
                <a:extLst>
                  <a:ext uri="{0D108BD9-81ED-4DB2-BD59-A6C34878D82A}">
                    <a16:rowId xmlns:a16="http://schemas.microsoft.com/office/drawing/2014/main" val="2314622613"/>
                  </a:ext>
                </a:extLst>
              </a:tr>
              <a:tr h="370840">
                <a:tc>
                  <a:txBody>
                    <a:bodyPr/>
                    <a:lstStyle/>
                    <a:p>
                      <a:r>
                        <a:rPr lang="en-US" sz="1400" dirty="0"/>
                        <a:t>Multiple active agents for HA</a:t>
                      </a:r>
                    </a:p>
                  </a:txBody>
                  <a:tcPr/>
                </a:tc>
                <a:tc>
                  <a:txBody>
                    <a:bodyPr/>
                    <a:lstStyle/>
                    <a:p>
                      <a:pPr algn="ctr"/>
                      <a:endParaRPr lang="en-US" sz="1400" dirty="0"/>
                    </a:p>
                  </a:txBody>
                  <a:tcPr/>
                </a:tc>
                <a:tc>
                  <a:txBody>
                    <a:bodyPr/>
                    <a:lstStyle/>
                    <a:p>
                      <a:pPr algn="ctr"/>
                      <a:r>
                        <a:rPr lang="en-US" sz="1400" dirty="0"/>
                        <a:t>x</a:t>
                      </a:r>
                    </a:p>
                  </a:txBody>
                  <a:tcPr/>
                </a:tc>
                <a:extLst>
                  <a:ext uri="{0D108BD9-81ED-4DB2-BD59-A6C34878D82A}">
                    <a16:rowId xmlns:a16="http://schemas.microsoft.com/office/drawing/2014/main" val="334365456"/>
                  </a:ext>
                </a:extLst>
              </a:tr>
              <a:tr h="370840">
                <a:tc>
                  <a:txBody>
                    <a:bodyPr/>
                    <a:lstStyle/>
                    <a:p>
                      <a:r>
                        <a:rPr lang="en-US" sz="1400" dirty="0"/>
                        <a:t>Support for devices objects</a:t>
                      </a:r>
                    </a:p>
                  </a:txBody>
                  <a:tcPr/>
                </a:tc>
                <a:tc>
                  <a:txBody>
                    <a:bodyPr/>
                    <a:lstStyle/>
                    <a:p>
                      <a:pPr algn="ctr"/>
                      <a:r>
                        <a:rPr lang="en-US" sz="1400" dirty="0"/>
                        <a:t>x</a:t>
                      </a:r>
                    </a:p>
                  </a:txBody>
                  <a:tcPr/>
                </a:tc>
                <a:tc>
                  <a:txBody>
                    <a:bodyPr/>
                    <a:lstStyle/>
                    <a:p>
                      <a:pPr algn="ctr"/>
                      <a:endParaRPr lang="en-US" sz="1400" dirty="0"/>
                    </a:p>
                  </a:txBody>
                  <a:tcPr/>
                </a:tc>
                <a:extLst>
                  <a:ext uri="{0D108BD9-81ED-4DB2-BD59-A6C34878D82A}">
                    <a16:rowId xmlns:a16="http://schemas.microsoft.com/office/drawing/2014/main" val="3803633807"/>
                  </a:ext>
                </a:extLst>
              </a:tr>
              <a:tr h="370840">
                <a:tc>
                  <a:txBody>
                    <a:bodyPr/>
                    <a:lstStyle/>
                    <a:p>
                      <a:r>
                        <a:rPr lang="en-US" sz="1400" dirty="0"/>
                        <a:t>Connect to LDAP directors</a:t>
                      </a:r>
                    </a:p>
                  </a:txBody>
                  <a:tcPr/>
                </a:tc>
                <a:tc>
                  <a:txBody>
                    <a:bodyPr/>
                    <a:lstStyle/>
                    <a:p>
                      <a:pPr algn="ctr"/>
                      <a:r>
                        <a:rPr lang="en-US" sz="1400" dirty="0"/>
                        <a:t>x</a:t>
                      </a:r>
                    </a:p>
                  </a:txBody>
                  <a:tcPr/>
                </a:tc>
                <a:tc>
                  <a:txBody>
                    <a:bodyPr/>
                    <a:lstStyle/>
                    <a:p>
                      <a:pPr algn="ctr"/>
                      <a:endParaRPr lang="en-US" sz="1400"/>
                    </a:p>
                  </a:txBody>
                  <a:tcPr/>
                </a:tc>
                <a:extLst>
                  <a:ext uri="{0D108BD9-81ED-4DB2-BD59-A6C34878D82A}">
                    <a16:rowId xmlns:a16="http://schemas.microsoft.com/office/drawing/2014/main" val="1884840797"/>
                  </a:ext>
                </a:extLst>
              </a:tr>
              <a:tr h="370840">
                <a:tc>
                  <a:txBody>
                    <a:bodyPr/>
                    <a:lstStyle/>
                    <a:p>
                      <a:r>
                        <a:rPr lang="en-US" sz="1400" dirty="0"/>
                        <a:t>Sync customer defined AD attributes</a:t>
                      </a:r>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2814054055"/>
                  </a:ext>
                </a:extLst>
              </a:tr>
              <a:tr h="370840">
                <a:tc>
                  <a:txBody>
                    <a:bodyPr/>
                    <a:lstStyle/>
                    <a:p>
                      <a:r>
                        <a:rPr lang="en-US" sz="1400" dirty="0"/>
                        <a:t>Pass-through authentication</a:t>
                      </a:r>
                    </a:p>
                  </a:txBody>
                  <a:tcPr/>
                </a:tc>
                <a:tc>
                  <a:txBody>
                    <a:bodyPr/>
                    <a:lstStyle/>
                    <a:p>
                      <a:pPr algn="ctr"/>
                      <a:r>
                        <a:rPr lang="en-US" sz="1400" dirty="0"/>
                        <a:t>x</a:t>
                      </a:r>
                    </a:p>
                  </a:txBody>
                  <a:tcPr/>
                </a:tc>
                <a:tc>
                  <a:txBody>
                    <a:bodyPr/>
                    <a:lstStyle/>
                    <a:p>
                      <a:pPr algn="ctr"/>
                      <a:endParaRPr lang="en-US" sz="1400" dirty="0"/>
                    </a:p>
                  </a:txBody>
                  <a:tcPr/>
                </a:tc>
                <a:extLst>
                  <a:ext uri="{0D108BD9-81ED-4DB2-BD59-A6C34878D82A}">
                    <a16:rowId xmlns:a16="http://schemas.microsoft.com/office/drawing/2014/main" val="3575587826"/>
                  </a:ext>
                </a:extLst>
              </a:tr>
              <a:tr h="370840">
                <a:tc>
                  <a:txBody>
                    <a:bodyPr/>
                    <a:lstStyle/>
                    <a:p>
                      <a:r>
                        <a:rPr lang="en-US" sz="1400" dirty="0"/>
                        <a:t>Object attribute filter</a:t>
                      </a:r>
                    </a:p>
                  </a:txBody>
                  <a:tcPr/>
                </a:tc>
                <a:tc>
                  <a:txBody>
                    <a:bodyPr/>
                    <a:lstStyle/>
                    <a:p>
                      <a:pPr algn="ctr"/>
                      <a:r>
                        <a:rPr lang="en-US" sz="1400" dirty="0"/>
                        <a:t>x</a:t>
                      </a:r>
                    </a:p>
                  </a:txBody>
                  <a:tcPr/>
                </a:tc>
                <a:tc>
                  <a:txBody>
                    <a:bodyPr/>
                    <a:lstStyle/>
                    <a:p>
                      <a:pPr algn="ctr"/>
                      <a:endParaRPr lang="en-US" sz="1400" dirty="0"/>
                    </a:p>
                  </a:txBody>
                  <a:tcPr/>
                </a:tc>
                <a:extLst>
                  <a:ext uri="{0D108BD9-81ED-4DB2-BD59-A6C34878D82A}">
                    <a16:rowId xmlns:a16="http://schemas.microsoft.com/office/drawing/2014/main" val="1739133097"/>
                  </a:ext>
                </a:extLst>
              </a:tr>
              <a:tr h="370840">
                <a:tc>
                  <a:txBody>
                    <a:bodyPr/>
                    <a:lstStyle/>
                    <a:p>
                      <a:r>
                        <a:rPr lang="en-US" sz="1400" dirty="0"/>
                        <a:t>Support for writeback (</a:t>
                      </a:r>
                      <a:r>
                        <a:rPr lang="en-US" sz="1400" dirty="0" err="1"/>
                        <a:t>pwd</a:t>
                      </a:r>
                      <a:r>
                        <a:rPr lang="en-US" sz="1400" dirty="0"/>
                        <a:t>, device groups)</a:t>
                      </a:r>
                    </a:p>
                  </a:txBody>
                  <a:tcPr/>
                </a:tc>
                <a:tc>
                  <a:txBody>
                    <a:bodyPr/>
                    <a:lstStyle/>
                    <a:p>
                      <a:pPr algn="ctr"/>
                      <a:r>
                        <a:rPr lang="en-US" sz="1400" dirty="0"/>
                        <a:t>x</a:t>
                      </a:r>
                    </a:p>
                  </a:txBody>
                  <a:tcPr/>
                </a:tc>
                <a:tc>
                  <a:txBody>
                    <a:bodyPr/>
                    <a:lstStyle/>
                    <a:p>
                      <a:pPr algn="ctr"/>
                      <a:endParaRPr lang="en-US" sz="1400" dirty="0"/>
                    </a:p>
                  </a:txBody>
                  <a:tcPr/>
                </a:tc>
                <a:extLst>
                  <a:ext uri="{0D108BD9-81ED-4DB2-BD59-A6C34878D82A}">
                    <a16:rowId xmlns:a16="http://schemas.microsoft.com/office/drawing/2014/main" val="145109537"/>
                  </a:ext>
                </a:extLst>
              </a:tr>
              <a:tr h="370840">
                <a:tc>
                  <a:txBody>
                    <a:bodyPr/>
                    <a:lstStyle/>
                    <a:p>
                      <a:r>
                        <a:rPr lang="en-US" sz="1400" dirty="0"/>
                        <a:t>Exchange Hybrid writeback</a:t>
                      </a:r>
                    </a:p>
                  </a:txBody>
                  <a:tcPr/>
                </a:tc>
                <a:tc>
                  <a:txBody>
                    <a:bodyPr/>
                    <a:lstStyle/>
                    <a:p>
                      <a:pPr algn="ctr"/>
                      <a:r>
                        <a:rPr lang="en-US" sz="1400" dirty="0"/>
                        <a:t>x</a:t>
                      </a:r>
                    </a:p>
                  </a:txBody>
                  <a:tcPr/>
                </a:tc>
                <a:tc>
                  <a:txBody>
                    <a:bodyPr/>
                    <a:lstStyle/>
                    <a:p>
                      <a:pPr algn="ctr"/>
                      <a:endParaRPr lang="en-US" sz="1400" dirty="0"/>
                    </a:p>
                  </a:txBody>
                  <a:tcPr/>
                </a:tc>
                <a:extLst>
                  <a:ext uri="{0D108BD9-81ED-4DB2-BD59-A6C34878D82A}">
                    <a16:rowId xmlns:a16="http://schemas.microsoft.com/office/drawing/2014/main" val="4207869115"/>
                  </a:ext>
                </a:extLst>
              </a:tr>
              <a:tr h="370840">
                <a:tc>
                  <a:txBody>
                    <a:bodyPr/>
                    <a:lstStyle/>
                    <a:p>
                      <a:r>
                        <a:rPr lang="en-US" sz="1400" dirty="0"/>
                        <a:t>50,000+ objects</a:t>
                      </a:r>
                    </a:p>
                  </a:txBody>
                  <a:tcPr/>
                </a:tc>
                <a:tc>
                  <a:txBody>
                    <a:bodyPr/>
                    <a:lstStyle/>
                    <a:p>
                      <a:pPr algn="ctr"/>
                      <a:r>
                        <a:rPr lang="en-US" sz="1400" dirty="0"/>
                        <a:t>x</a:t>
                      </a:r>
                    </a:p>
                  </a:txBody>
                  <a:tcPr/>
                </a:tc>
                <a:tc>
                  <a:txBody>
                    <a:bodyPr/>
                    <a:lstStyle/>
                    <a:p>
                      <a:pPr algn="ctr"/>
                      <a:endParaRPr lang="en-US" sz="1400" dirty="0"/>
                    </a:p>
                  </a:txBody>
                  <a:tcPr/>
                </a:tc>
                <a:extLst>
                  <a:ext uri="{0D108BD9-81ED-4DB2-BD59-A6C34878D82A}">
                    <a16:rowId xmlns:a16="http://schemas.microsoft.com/office/drawing/2014/main" val="855477845"/>
                  </a:ext>
                </a:extLst>
              </a:tr>
              <a:tr h="370840">
                <a:tc>
                  <a:txBody>
                    <a:bodyPr/>
                    <a:lstStyle/>
                    <a:p>
                      <a:r>
                        <a:rPr lang="en-US" sz="1400" dirty="0"/>
                        <a:t>Azure AD DS support</a:t>
                      </a:r>
                    </a:p>
                  </a:txBody>
                  <a:tcPr/>
                </a:tc>
                <a:tc>
                  <a:txBody>
                    <a:bodyPr/>
                    <a:lstStyle/>
                    <a:p>
                      <a:pPr algn="ctr"/>
                      <a:r>
                        <a:rPr lang="en-US" sz="1400" dirty="0"/>
                        <a:t>x</a:t>
                      </a:r>
                    </a:p>
                  </a:txBody>
                  <a:tcPr/>
                </a:tc>
                <a:tc>
                  <a:txBody>
                    <a:bodyPr/>
                    <a:lstStyle/>
                    <a:p>
                      <a:pPr algn="ctr"/>
                      <a:endParaRPr lang="en-US" sz="1400" dirty="0"/>
                    </a:p>
                  </a:txBody>
                  <a:tcPr/>
                </a:tc>
                <a:extLst>
                  <a:ext uri="{0D108BD9-81ED-4DB2-BD59-A6C34878D82A}">
                    <a16:rowId xmlns:a16="http://schemas.microsoft.com/office/drawing/2014/main" val="3573043447"/>
                  </a:ext>
                </a:extLst>
              </a:tr>
              <a:tr h="370840">
                <a:tc>
                  <a:txBody>
                    <a:bodyPr/>
                    <a:lstStyle/>
                    <a:p>
                      <a:r>
                        <a:rPr lang="en-US" sz="1400" dirty="0"/>
                        <a:t>Allow advanced customization for attribute flows	</a:t>
                      </a:r>
                    </a:p>
                  </a:txBody>
                  <a:tcPr/>
                </a:tc>
                <a:tc>
                  <a:txBody>
                    <a:bodyPr/>
                    <a:lstStyle/>
                    <a:p>
                      <a:pPr algn="ctr"/>
                      <a:r>
                        <a:rPr lang="en-US" sz="1400" dirty="0"/>
                        <a:t>x</a:t>
                      </a:r>
                    </a:p>
                  </a:txBody>
                  <a:tcPr/>
                </a:tc>
                <a:tc>
                  <a:txBody>
                    <a:bodyPr/>
                    <a:lstStyle/>
                    <a:p>
                      <a:pPr algn="ctr"/>
                      <a:endParaRPr lang="en-US" sz="1400" dirty="0"/>
                    </a:p>
                  </a:txBody>
                  <a:tcPr/>
                </a:tc>
                <a:extLst>
                  <a:ext uri="{0D108BD9-81ED-4DB2-BD59-A6C34878D82A}">
                    <a16:rowId xmlns:a16="http://schemas.microsoft.com/office/drawing/2014/main" val="2937608122"/>
                  </a:ext>
                </a:extLst>
              </a:tr>
            </a:tbl>
          </a:graphicData>
        </a:graphic>
      </p:graphicFrame>
    </p:spTree>
    <p:extLst>
      <p:ext uri="{BB962C8B-B14F-4D97-AF65-F5344CB8AC3E}">
        <p14:creationId xmlns:p14="http://schemas.microsoft.com/office/powerpoint/2010/main" val="34851495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3828A-E11B-4DFA-AA0B-13068047CD23}"/>
              </a:ext>
            </a:extLst>
          </p:cNvPr>
          <p:cNvSpPr>
            <a:spLocks noGrp="1"/>
          </p:cNvSpPr>
          <p:nvPr>
            <p:ph type="title"/>
          </p:nvPr>
        </p:nvSpPr>
        <p:spPr/>
        <p:txBody>
          <a:bodyPr/>
          <a:lstStyle/>
          <a:p>
            <a:r>
              <a:rPr lang="en-US" dirty="0"/>
              <a:t>Choosing the right sign-in approach</a:t>
            </a:r>
          </a:p>
        </p:txBody>
      </p:sp>
      <p:sp>
        <p:nvSpPr>
          <p:cNvPr id="4" name="cloud_2" title="Icon of a cloud made of two arrows pointing towards eachother">
            <a:extLst>
              <a:ext uri="{FF2B5EF4-FFF2-40B4-BE49-F238E27FC236}">
                <a16:creationId xmlns:a16="http://schemas.microsoft.com/office/drawing/2014/main" id="{FB5F626C-3C66-471E-AD72-30A11BC25B37}"/>
              </a:ext>
            </a:extLst>
          </p:cNvPr>
          <p:cNvSpPr>
            <a:spLocks noChangeAspect="1" noEditPoints="1"/>
          </p:cNvSpPr>
          <p:nvPr/>
        </p:nvSpPr>
        <p:spPr bwMode="auto">
          <a:xfrm>
            <a:off x="2556871" y="1436688"/>
            <a:ext cx="1799229" cy="1038292"/>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TextBox 4">
            <a:extLst>
              <a:ext uri="{FF2B5EF4-FFF2-40B4-BE49-F238E27FC236}">
                <a16:creationId xmlns:a16="http://schemas.microsoft.com/office/drawing/2014/main" id="{C427D043-554D-4D2A-B3DD-DD93D3759D3C}"/>
              </a:ext>
            </a:extLst>
          </p:cNvPr>
          <p:cNvSpPr txBox="1"/>
          <p:nvPr/>
        </p:nvSpPr>
        <p:spPr>
          <a:xfrm>
            <a:off x="588263" y="2900470"/>
            <a:ext cx="2672783"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Password hash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synchronization (PHS)</a:t>
            </a:r>
          </a:p>
        </p:txBody>
      </p:sp>
      <p:sp>
        <p:nvSpPr>
          <p:cNvPr id="6" name="TextBox 5">
            <a:extLst>
              <a:ext uri="{FF2B5EF4-FFF2-40B4-BE49-F238E27FC236}">
                <a16:creationId xmlns:a16="http://schemas.microsoft.com/office/drawing/2014/main" id="{EC21E76D-1A1C-42F1-81FD-7855E394999D}"/>
              </a:ext>
            </a:extLst>
          </p:cNvPr>
          <p:cNvSpPr txBox="1"/>
          <p:nvPr/>
        </p:nvSpPr>
        <p:spPr>
          <a:xfrm>
            <a:off x="4348617" y="2900469"/>
            <a:ext cx="2532488"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Pass- through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Authentication (PTA)</a:t>
            </a:r>
          </a:p>
        </p:txBody>
      </p:sp>
      <p:sp>
        <p:nvSpPr>
          <p:cNvPr id="7" name="TextBox 6">
            <a:extLst>
              <a:ext uri="{FF2B5EF4-FFF2-40B4-BE49-F238E27FC236}">
                <a16:creationId xmlns:a16="http://schemas.microsoft.com/office/drawing/2014/main" id="{C71D8C15-FF06-4A68-972A-A218688B3CA3}"/>
              </a:ext>
            </a:extLst>
          </p:cNvPr>
          <p:cNvSpPr txBox="1"/>
          <p:nvPr/>
        </p:nvSpPr>
        <p:spPr>
          <a:xfrm>
            <a:off x="8189248" y="2900468"/>
            <a:ext cx="3212161"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Active Directory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Federation Service (AD FS)</a:t>
            </a:r>
          </a:p>
        </p:txBody>
      </p:sp>
      <p:sp>
        <p:nvSpPr>
          <p:cNvPr id="8" name="building_8" title="Icon of tall buildings">
            <a:extLst>
              <a:ext uri="{FF2B5EF4-FFF2-40B4-BE49-F238E27FC236}">
                <a16:creationId xmlns:a16="http://schemas.microsoft.com/office/drawing/2014/main" id="{1E8B9599-43A9-46AE-A1DB-7F222B782320}"/>
              </a:ext>
            </a:extLst>
          </p:cNvPr>
          <p:cNvSpPr>
            <a:spLocks noChangeAspect="1" noEditPoints="1"/>
          </p:cNvSpPr>
          <p:nvPr/>
        </p:nvSpPr>
        <p:spPr bwMode="auto">
          <a:xfrm>
            <a:off x="8762592" y="1436688"/>
            <a:ext cx="957671" cy="104010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 name="server" title="Icon of a server tower">
            <a:extLst>
              <a:ext uri="{FF2B5EF4-FFF2-40B4-BE49-F238E27FC236}">
                <a16:creationId xmlns:a16="http://schemas.microsoft.com/office/drawing/2014/main" id="{D5B0C2F8-04A1-4177-9080-E5D468708191}"/>
              </a:ext>
            </a:extLst>
          </p:cNvPr>
          <p:cNvSpPr>
            <a:spLocks noChangeAspect="1" noEditPoints="1"/>
          </p:cNvSpPr>
          <p:nvPr/>
        </p:nvSpPr>
        <p:spPr bwMode="auto">
          <a:xfrm>
            <a:off x="9795328" y="1967759"/>
            <a:ext cx="336056" cy="63829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1" name="Straight Arrow Connector 10">
            <a:extLst>
              <a:ext uri="{FF2B5EF4-FFF2-40B4-BE49-F238E27FC236}">
                <a16:creationId xmlns:a16="http://schemas.microsoft.com/office/drawing/2014/main" id="{B30F74C5-7140-43F6-8259-2809A410BB15}"/>
              </a:ext>
            </a:extLst>
          </p:cNvPr>
          <p:cNvCxnSpPr/>
          <p:nvPr/>
        </p:nvCxnSpPr>
        <p:spPr>
          <a:xfrm flipH="1">
            <a:off x="588263" y="1826327"/>
            <a:ext cx="1881887"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32D72A-4C74-4261-9846-7AE2C338C9AC}"/>
              </a:ext>
            </a:extLst>
          </p:cNvPr>
          <p:cNvCxnSpPr>
            <a:cxnSpLocks/>
          </p:cNvCxnSpPr>
          <p:nvPr/>
        </p:nvCxnSpPr>
        <p:spPr>
          <a:xfrm>
            <a:off x="4438732" y="1826327"/>
            <a:ext cx="2207188"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8C97D1-F93D-4AC4-A88A-349736EF1BE6}"/>
              </a:ext>
            </a:extLst>
          </p:cNvPr>
          <p:cNvCxnSpPr>
            <a:cxnSpLocks/>
          </p:cNvCxnSpPr>
          <p:nvPr/>
        </p:nvCxnSpPr>
        <p:spPr>
          <a:xfrm>
            <a:off x="10260894" y="2212643"/>
            <a:ext cx="1385711"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69C8B5-86AA-45D1-82D6-D92B6BDFA867}"/>
              </a:ext>
            </a:extLst>
          </p:cNvPr>
          <p:cNvCxnSpPr>
            <a:cxnSpLocks/>
          </p:cNvCxnSpPr>
          <p:nvPr/>
        </p:nvCxnSpPr>
        <p:spPr>
          <a:xfrm flipH="1">
            <a:off x="5502349" y="2277345"/>
            <a:ext cx="3160789"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F3930C-19E2-4AB5-BA7E-586D45C0B027}"/>
              </a:ext>
            </a:extLst>
          </p:cNvPr>
          <p:cNvSpPr txBox="1"/>
          <p:nvPr/>
        </p:nvSpPr>
        <p:spPr>
          <a:xfrm>
            <a:off x="584200" y="3790507"/>
            <a:ext cx="2594935" cy="276998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Authentication in cloud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Password hash is synced to Azure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Username + Password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WIA with Seamless SSO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7D4873CB-394B-41C0-9AB7-6ABB7A7AB80B}"/>
              </a:ext>
            </a:extLst>
          </p:cNvPr>
          <p:cNvSpPr txBox="1"/>
          <p:nvPr/>
        </p:nvSpPr>
        <p:spPr>
          <a:xfrm>
            <a:off x="4368110" y="3794324"/>
            <a:ext cx="2594935" cy="246221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Authentication in cloud + on-premises agent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Username + Password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WIA with Seamless SSO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71E984EE-E6A3-4B6F-9C46-E57FC8E1297D}"/>
              </a:ext>
            </a:extLst>
          </p:cNvPr>
          <p:cNvSpPr txBox="1"/>
          <p:nvPr/>
        </p:nvSpPr>
        <p:spPr>
          <a:xfrm>
            <a:off x="8189248" y="3794323"/>
            <a:ext cx="3044050" cy="215443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On-premises authentication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Username + Password, WIA, </a:t>
            </a:r>
            <a:r>
              <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samAccountName</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Certificate, Smart-Card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757217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8C6EF6-F24B-4424-AD9D-63E9A05C6AC8}"/>
              </a:ext>
            </a:extLst>
          </p:cNvPr>
          <p:cNvSpPr>
            <a:spLocks noGrp="1"/>
          </p:cNvSpPr>
          <p:nvPr>
            <p:ph type="title"/>
          </p:nvPr>
        </p:nvSpPr>
        <p:spPr/>
        <p:txBody>
          <a:bodyPr/>
          <a:lstStyle/>
          <a:p>
            <a:r>
              <a:rPr lang="en-US"/>
              <a:t>Azure AD Password Protection</a:t>
            </a:r>
          </a:p>
        </p:txBody>
      </p:sp>
      <p:sp>
        <p:nvSpPr>
          <p:cNvPr id="24" name="Title 4">
            <a:extLst>
              <a:ext uri="{FF2B5EF4-FFF2-40B4-BE49-F238E27FC236}">
                <a16:creationId xmlns:a16="http://schemas.microsoft.com/office/drawing/2014/main" id="{F005D9C3-87A4-4DD9-849B-A977452E6DAB}"/>
              </a:ext>
            </a:extLst>
          </p:cNvPr>
          <p:cNvSpPr txBox="1">
            <a:spLocks/>
          </p:cNvSpPr>
          <p:nvPr/>
        </p:nvSpPr>
        <p:spPr>
          <a:xfrm>
            <a:off x="588263" y="852096"/>
            <a:ext cx="11336039"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69" normalizeH="0" baseline="0" noProof="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Power of Azure – in cloud and on-premises</a:t>
            </a:r>
          </a:p>
        </p:txBody>
      </p:sp>
      <p:grpSp>
        <p:nvGrpSpPr>
          <p:cNvPr id="11" name="Group 10">
            <a:extLst>
              <a:ext uri="{FF2B5EF4-FFF2-40B4-BE49-F238E27FC236}">
                <a16:creationId xmlns:a16="http://schemas.microsoft.com/office/drawing/2014/main" id="{70C8EB86-6B87-4AA8-9056-C0A8600352DD}"/>
              </a:ext>
            </a:extLst>
          </p:cNvPr>
          <p:cNvGrpSpPr/>
          <p:nvPr/>
        </p:nvGrpSpPr>
        <p:grpSpPr>
          <a:xfrm>
            <a:off x="1051551" y="2004906"/>
            <a:ext cx="2221595" cy="1415372"/>
            <a:chOff x="1051551" y="2117099"/>
            <a:chExt cx="2221595" cy="1415372"/>
          </a:xfrm>
        </p:grpSpPr>
        <p:sp>
          <p:nvSpPr>
            <p:cNvPr id="26" name="Brain_3" title="Icon of a brain">
              <a:extLst>
                <a:ext uri="{FF2B5EF4-FFF2-40B4-BE49-F238E27FC236}">
                  <a16:creationId xmlns:a16="http://schemas.microsoft.com/office/drawing/2014/main" id="{02D405A9-A76D-40AC-BAB6-E9CFF41F46E3}"/>
                </a:ext>
              </a:extLst>
            </p:cNvPr>
            <p:cNvSpPr>
              <a:spLocks noChangeAspect="1" noEditPoints="1"/>
            </p:cNvSpPr>
            <p:nvPr/>
          </p:nvSpPr>
          <p:spPr bwMode="auto">
            <a:xfrm>
              <a:off x="1715144" y="2441234"/>
              <a:ext cx="918623" cy="98776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09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cloud" title="Icon of a cloud">
              <a:extLst>
                <a:ext uri="{FF2B5EF4-FFF2-40B4-BE49-F238E27FC236}">
                  <a16:creationId xmlns:a16="http://schemas.microsoft.com/office/drawing/2014/main" id="{C10B6A0F-8DCE-406B-B724-FC4340368212}"/>
                </a:ext>
              </a:extLst>
            </p:cNvPr>
            <p:cNvSpPr>
              <a:spLocks noChangeAspect="1"/>
            </p:cNvSpPr>
            <p:nvPr/>
          </p:nvSpPr>
          <p:spPr bwMode="auto">
            <a:xfrm>
              <a:off x="1051551" y="2117099"/>
              <a:ext cx="2221595" cy="14153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09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8E80BEE1-E0EB-4B38-81B5-B8A2BB3FF64C}"/>
              </a:ext>
            </a:extLst>
          </p:cNvPr>
          <p:cNvSpPr txBox="1"/>
          <p:nvPr/>
        </p:nvSpPr>
        <p:spPr>
          <a:xfrm>
            <a:off x="1051551" y="3953944"/>
            <a:ext cx="2221595" cy="18466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Powered by Azure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Intelligence from monitoring billions of authentication attempts every day</a:t>
            </a:r>
          </a:p>
        </p:txBody>
      </p:sp>
      <p:sp>
        <p:nvSpPr>
          <p:cNvPr id="30" name="plug" title="Icon of a power plug showing an A to B connection">
            <a:extLst>
              <a:ext uri="{FF2B5EF4-FFF2-40B4-BE49-F238E27FC236}">
                <a16:creationId xmlns:a16="http://schemas.microsoft.com/office/drawing/2014/main" id="{EB0C442B-2E46-4858-A114-1841A94BD6E1}"/>
              </a:ext>
            </a:extLst>
          </p:cNvPr>
          <p:cNvSpPr>
            <a:spLocks noChangeAspect="1" noEditPoints="1"/>
          </p:cNvSpPr>
          <p:nvPr/>
        </p:nvSpPr>
        <p:spPr bwMode="auto">
          <a:xfrm rot="15723637">
            <a:off x="10042637" y="2976206"/>
            <a:ext cx="430793" cy="40834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09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1" name="building_8" title="Icon of tall buildings">
            <a:extLst>
              <a:ext uri="{FF2B5EF4-FFF2-40B4-BE49-F238E27FC236}">
                <a16:creationId xmlns:a16="http://schemas.microsoft.com/office/drawing/2014/main" id="{BEAD3284-482F-4E6E-B39A-DA961623D227}"/>
              </a:ext>
            </a:extLst>
          </p:cNvPr>
          <p:cNvSpPr>
            <a:spLocks noChangeAspect="1" noEditPoints="1"/>
          </p:cNvSpPr>
          <p:nvPr/>
        </p:nvSpPr>
        <p:spPr bwMode="auto">
          <a:xfrm>
            <a:off x="10490000" y="2329041"/>
            <a:ext cx="1004751" cy="1091237"/>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09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0E823E91-9039-46B9-8043-47D8F807A87E}"/>
              </a:ext>
            </a:extLst>
          </p:cNvPr>
          <p:cNvGrpSpPr/>
          <p:nvPr/>
        </p:nvGrpSpPr>
        <p:grpSpPr>
          <a:xfrm>
            <a:off x="8546403" y="2075014"/>
            <a:ext cx="1554428" cy="990321"/>
            <a:chOff x="1051551" y="2117099"/>
            <a:chExt cx="2221595" cy="1415372"/>
          </a:xfrm>
        </p:grpSpPr>
        <p:sp>
          <p:nvSpPr>
            <p:cNvPr id="33" name="Brain_3" title="Icon of a brain">
              <a:extLst>
                <a:ext uri="{FF2B5EF4-FFF2-40B4-BE49-F238E27FC236}">
                  <a16:creationId xmlns:a16="http://schemas.microsoft.com/office/drawing/2014/main" id="{EFEAD7A5-10F4-4F68-A94E-4E5B6047733D}"/>
                </a:ext>
              </a:extLst>
            </p:cNvPr>
            <p:cNvSpPr>
              <a:spLocks noChangeAspect="1" noEditPoints="1"/>
            </p:cNvSpPr>
            <p:nvPr/>
          </p:nvSpPr>
          <p:spPr bwMode="auto">
            <a:xfrm>
              <a:off x="1715144" y="2441234"/>
              <a:ext cx="918623" cy="98776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09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cloud" title="Icon of a cloud">
              <a:extLst>
                <a:ext uri="{FF2B5EF4-FFF2-40B4-BE49-F238E27FC236}">
                  <a16:creationId xmlns:a16="http://schemas.microsoft.com/office/drawing/2014/main" id="{F2076342-023F-45DE-B1E0-D3955AAF4F39}"/>
                </a:ext>
              </a:extLst>
            </p:cNvPr>
            <p:cNvSpPr>
              <a:spLocks noChangeAspect="1"/>
            </p:cNvSpPr>
            <p:nvPr/>
          </p:nvSpPr>
          <p:spPr bwMode="auto">
            <a:xfrm>
              <a:off x="1051551" y="2117099"/>
              <a:ext cx="2221595" cy="14153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09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BAB7E731-E372-45DC-85FA-6B788A673D25}"/>
              </a:ext>
            </a:extLst>
          </p:cNvPr>
          <p:cNvSpPr txBox="1"/>
          <p:nvPr/>
        </p:nvSpPr>
        <p:spPr>
          <a:xfrm>
            <a:off x="4781809" y="3953943"/>
            <a:ext cx="2628381" cy="15388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 list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Define custom list of weak strings for your organization</a:t>
            </a:r>
          </a:p>
        </p:txBody>
      </p:sp>
      <p:sp>
        <p:nvSpPr>
          <p:cNvPr id="39" name="TextBox 38">
            <a:extLst>
              <a:ext uri="{FF2B5EF4-FFF2-40B4-BE49-F238E27FC236}">
                <a16:creationId xmlns:a16="http://schemas.microsoft.com/office/drawing/2014/main" id="{2E3E5422-1E3E-40C2-A72E-3FE5A804BB3F}"/>
              </a:ext>
            </a:extLst>
          </p:cNvPr>
          <p:cNvSpPr txBox="1"/>
          <p:nvPr/>
        </p:nvSpPr>
        <p:spPr>
          <a:xfrm>
            <a:off x="8546404" y="4261719"/>
            <a:ext cx="2948347" cy="18466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Simple deployment on-premises to leverage the Azure logic and ensure stronger passwords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A1A8DD8C-75A9-4829-83CC-2262E9C5ADD0}"/>
              </a:ext>
            </a:extLst>
          </p:cNvPr>
          <p:cNvSpPr/>
          <p:nvPr/>
        </p:nvSpPr>
        <p:spPr>
          <a:xfrm>
            <a:off x="8457946" y="3939554"/>
            <a:ext cx="323729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Protect users  on-premises</a:t>
            </a:r>
          </a:p>
        </p:txBody>
      </p:sp>
      <p:sp>
        <p:nvSpPr>
          <p:cNvPr id="20" name="BulletedList_E8FD" title="Icon of a bulleted list">
            <a:extLst>
              <a:ext uri="{FF2B5EF4-FFF2-40B4-BE49-F238E27FC236}">
                <a16:creationId xmlns:a16="http://schemas.microsoft.com/office/drawing/2014/main" id="{226A5EAB-F873-4342-A19E-793F67117F0E}"/>
              </a:ext>
            </a:extLst>
          </p:cNvPr>
          <p:cNvSpPr>
            <a:spLocks noChangeAspect="1" noEditPoints="1"/>
          </p:cNvSpPr>
          <p:nvPr/>
        </p:nvSpPr>
        <p:spPr bwMode="auto">
          <a:xfrm>
            <a:off x="6341916" y="2721606"/>
            <a:ext cx="964005" cy="54266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building_8" title="Icon of tall buildings">
            <a:extLst>
              <a:ext uri="{FF2B5EF4-FFF2-40B4-BE49-F238E27FC236}">
                <a16:creationId xmlns:a16="http://schemas.microsoft.com/office/drawing/2014/main" id="{6791C429-9E32-4236-BA48-22A727C2C3B5}"/>
              </a:ext>
            </a:extLst>
          </p:cNvPr>
          <p:cNvSpPr>
            <a:spLocks noChangeAspect="1" noEditPoints="1"/>
          </p:cNvSpPr>
          <p:nvPr/>
        </p:nvSpPr>
        <p:spPr bwMode="auto">
          <a:xfrm>
            <a:off x="5251531" y="2074171"/>
            <a:ext cx="1004751" cy="1091237"/>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097B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90882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8" grpId="0"/>
      <p:bldP spid="39" grpId="0"/>
      <p:bldP spid="14" grpId="0"/>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loudblogs.microsoft.com/uploads/prod/2018/06/061918_0620_AzureADPass2.png">
            <a:extLst>
              <a:ext uri="{FF2B5EF4-FFF2-40B4-BE49-F238E27FC236}">
                <a16:creationId xmlns:a16="http://schemas.microsoft.com/office/drawing/2014/main" id="{276DC784-6AA5-48EC-AF0E-C4FDF1DC0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441" y="487"/>
            <a:ext cx="1325160" cy="78822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66B9775-85C9-49F9-8DBF-1560582A554B}"/>
              </a:ext>
            </a:extLst>
          </p:cNvPr>
          <p:cNvSpPr>
            <a:spLocks noGrp="1"/>
          </p:cNvSpPr>
          <p:nvPr>
            <p:ph type="title"/>
          </p:nvPr>
        </p:nvSpPr>
        <p:spPr>
          <a:xfrm>
            <a:off x="426425" y="440919"/>
            <a:ext cx="11336039" cy="757914"/>
          </a:xfrm>
        </p:spPr>
        <p:txBody>
          <a:bodyPr/>
          <a:lstStyle/>
          <a:p>
            <a:r>
              <a:rPr lang="en-US"/>
              <a:t>Azure AD Password Protection</a:t>
            </a:r>
          </a:p>
        </p:txBody>
      </p:sp>
      <p:sp>
        <p:nvSpPr>
          <p:cNvPr id="10" name="Rectangle 9">
            <a:extLst>
              <a:ext uri="{FF2B5EF4-FFF2-40B4-BE49-F238E27FC236}">
                <a16:creationId xmlns:a16="http://schemas.microsoft.com/office/drawing/2014/main" id="{2C8A6CBC-7885-4DA3-A36F-12769FB7F28D}"/>
              </a:ext>
            </a:extLst>
          </p:cNvPr>
          <p:cNvSpPr/>
          <p:nvPr/>
        </p:nvSpPr>
        <p:spPr>
          <a:xfrm>
            <a:off x="426425" y="2178831"/>
            <a:ext cx="5026827" cy="3690434"/>
          </a:xfrm>
          <a:prstGeom prst="rect">
            <a:avLst/>
          </a:prstGeom>
        </p:spPr>
        <p:txBody>
          <a:bodyPr wrap="square">
            <a:spAutoFit/>
          </a:bodyPr>
          <a:lstStyle/>
          <a:p>
            <a:pPr marL="0" marR="0" lvl="0" indent="0" algn="l"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Dynamic banning of passwords based on known bad patterns and those you define.</a:t>
            </a:r>
          </a:p>
          <a:p>
            <a:pPr marL="0" marR="0" lvl="0" indent="0" algn="l"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Built for hybrid environments.</a:t>
            </a:r>
          </a:p>
          <a:p>
            <a:pPr marL="0" marR="0" lvl="0" indent="0" algn="l"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Built for secure no-internet zone domain controllers</a:t>
            </a:r>
          </a:p>
          <a:p>
            <a:pPr marL="0" marR="0" lvl="0" indent="0" algn="l"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Segoe UI" pitchFamily="34" charset="0"/>
              </a:rPr>
              <a:t>Unified admin experience for on-premises and cloud.</a:t>
            </a:r>
          </a:p>
          <a:p>
            <a:pPr marL="0" marR="0" lvl="0" indent="0" algn="l"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Segoe UI" pitchFamily="34" charset="0"/>
              </a:rPr>
              <a:t>Support for multi-forest environment</a:t>
            </a:r>
          </a:p>
          <a:p>
            <a:pPr marL="0" marR="0" lvl="0" indent="0" algn="l"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Segoe UI" pitchFamily="34" charset="0"/>
              </a:rPr>
              <a:t>High availability architecture</a:t>
            </a:r>
          </a:p>
        </p:txBody>
      </p:sp>
      <p:sp>
        <p:nvSpPr>
          <p:cNvPr id="16" name="Title 4">
            <a:extLst>
              <a:ext uri="{FF2B5EF4-FFF2-40B4-BE49-F238E27FC236}">
                <a16:creationId xmlns:a16="http://schemas.microsoft.com/office/drawing/2014/main" id="{444321F6-14FB-4070-ACBF-E228425ED1AD}"/>
              </a:ext>
            </a:extLst>
          </p:cNvPr>
          <p:cNvSpPr txBox="1">
            <a:spLocks/>
          </p:cNvSpPr>
          <p:nvPr/>
        </p:nvSpPr>
        <p:spPr>
          <a:xfrm>
            <a:off x="426425" y="988735"/>
            <a:ext cx="11336039"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69" normalizeH="0" baseline="0" noProof="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Cloud intelligence to ensure strong passwords</a:t>
            </a:r>
          </a:p>
        </p:txBody>
      </p:sp>
      <p:pic>
        <p:nvPicPr>
          <p:cNvPr id="2" name="Picture 1">
            <a:extLst>
              <a:ext uri="{FF2B5EF4-FFF2-40B4-BE49-F238E27FC236}">
                <a16:creationId xmlns:a16="http://schemas.microsoft.com/office/drawing/2014/main" id="{E4D280BC-F7F2-2242-B4B7-FA42962D13B7}"/>
              </a:ext>
            </a:extLst>
          </p:cNvPr>
          <p:cNvPicPr>
            <a:picLocks noChangeAspect="1"/>
          </p:cNvPicPr>
          <p:nvPr/>
        </p:nvPicPr>
        <p:blipFill>
          <a:blip r:embed="rId4"/>
          <a:stretch>
            <a:fillRect/>
          </a:stretch>
        </p:blipFill>
        <p:spPr>
          <a:xfrm>
            <a:off x="5744966" y="2083026"/>
            <a:ext cx="6017498" cy="3882044"/>
          </a:xfrm>
          <a:prstGeom prst="rect">
            <a:avLst/>
          </a:prstGeom>
          <a:ln w="12700">
            <a:solidFill>
              <a:schemeClr val="tx1"/>
            </a:solidFill>
          </a:ln>
        </p:spPr>
      </p:pic>
    </p:spTree>
    <p:extLst>
      <p:ext uri="{BB962C8B-B14F-4D97-AF65-F5344CB8AC3E}">
        <p14:creationId xmlns:p14="http://schemas.microsoft.com/office/powerpoint/2010/main" val="24532320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042B-10DE-4871-BF42-6E5E0CE60C0C}"/>
              </a:ext>
            </a:extLst>
          </p:cNvPr>
          <p:cNvSpPr>
            <a:spLocks noGrp="1"/>
          </p:cNvSpPr>
          <p:nvPr>
            <p:ph type="title"/>
          </p:nvPr>
        </p:nvSpPr>
        <p:spPr/>
        <p:txBody>
          <a:bodyPr/>
          <a:lstStyle/>
          <a:p>
            <a:r>
              <a:rPr lang="en-US" dirty="0">
                <a:solidFill>
                  <a:schemeClr val="tx1"/>
                </a:solidFill>
              </a:rPr>
              <a:t>Passwords are expensive and insecure</a:t>
            </a:r>
          </a:p>
        </p:txBody>
      </p:sp>
      <p:grpSp>
        <p:nvGrpSpPr>
          <p:cNvPr id="6" name="Group 5">
            <a:extLst>
              <a:ext uri="{FF2B5EF4-FFF2-40B4-BE49-F238E27FC236}">
                <a16:creationId xmlns:a16="http://schemas.microsoft.com/office/drawing/2014/main" id="{168F5EFC-0FC4-43BF-8AAE-A37813FC78BE}"/>
              </a:ext>
            </a:extLst>
          </p:cNvPr>
          <p:cNvGrpSpPr/>
          <p:nvPr/>
        </p:nvGrpSpPr>
        <p:grpSpPr>
          <a:xfrm>
            <a:off x="295863" y="1827695"/>
            <a:ext cx="2560320" cy="2560320"/>
            <a:chOff x="295863" y="1858175"/>
            <a:chExt cx="2560320" cy="2560320"/>
          </a:xfrm>
        </p:grpSpPr>
        <p:sp>
          <p:nvSpPr>
            <p:cNvPr id="51" name="Rectangle 50">
              <a:extLst>
                <a:ext uri="{FF2B5EF4-FFF2-40B4-BE49-F238E27FC236}">
                  <a16:creationId xmlns:a16="http://schemas.microsoft.com/office/drawing/2014/main" id="{53A92F85-5326-4EF5-A769-C2971D18466D}"/>
                </a:ext>
              </a:extLst>
            </p:cNvPr>
            <p:cNvSpPr/>
            <p:nvPr/>
          </p:nvSpPr>
          <p:spPr bwMode="auto">
            <a:xfrm>
              <a:off x="295863" y="1858175"/>
              <a:ext cx="2560320" cy="256032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6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303BCF75-9EAA-4973-A5BD-B95AF601703C}"/>
                </a:ext>
              </a:extLst>
            </p:cNvPr>
            <p:cNvSpPr/>
            <p:nvPr/>
          </p:nvSpPr>
          <p:spPr bwMode="auto">
            <a:xfrm>
              <a:off x="341583" y="1903895"/>
              <a:ext cx="2468880" cy="2468880"/>
            </a:xfrm>
            <a:prstGeom prst="rect">
              <a:avLst/>
            </a:prstGeom>
            <a:solidFill>
              <a:schemeClr val="accent1"/>
            </a:solidFill>
            <a:ln w="9525" cap="flat" cmpd="sng" algn="ctr">
              <a:no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600" b="0" i="0" u="none" strike="noStrike" kern="0" cap="none" spc="-10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Password reuse across multiple accounts</a:t>
              </a:r>
            </a:p>
          </p:txBody>
        </p:sp>
      </p:grpSp>
      <p:sp>
        <p:nvSpPr>
          <p:cNvPr id="56" name="Rectangle 55">
            <a:extLst>
              <a:ext uri="{FF2B5EF4-FFF2-40B4-BE49-F238E27FC236}">
                <a16:creationId xmlns:a16="http://schemas.microsoft.com/office/drawing/2014/main" id="{3A23A12E-CA14-42C1-9875-D77B84062939}"/>
              </a:ext>
            </a:extLst>
          </p:cNvPr>
          <p:cNvSpPr/>
          <p:nvPr/>
        </p:nvSpPr>
        <p:spPr>
          <a:xfrm>
            <a:off x="295863" y="4745511"/>
            <a:ext cx="2559345" cy="1200329"/>
          </a:xfrm>
          <a:prstGeom prst="rect">
            <a:avLst/>
          </a:prstGeom>
        </p:spPr>
        <p:txBody>
          <a:bodyPr wrap="square">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30" normalizeH="0" baseline="0" noProof="0" dirty="0">
                <a:ln>
                  <a:noFill/>
                </a:ln>
                <a:effectLst/>
                <a:uLnTx/>
                <a:uFillTx/>
                <a:latin typeface="Segoe UI Semilight"/>
                <a:ea typeface="+mn-ea"/>
                <a:cs typeface="+mn-cs"/>
              </a:rPr>
              <a:t>73% </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 normalizeH="0" baseline="0" noProof="0" dirty="0">
                <a:ln>
                  <a:noFill/>
                </a:ln>
                <a:effectLst/>
                <a:uLnTx/>
                <a:uFillTx/>
                <a:latin typeface="Segoe UI Semilight"/>
                <a:ea typeface="+mn-ea"/>
                <a:cs typeface="+mn-cs"/>
              </a:rPr>
              <a:t>of passwords are duplicates</a:t>
            </a:r>
          </a:p>
        </p:txBody>
      </p:sp>
      <p:grpSp>
        <p:nvGrpSpPr>
          <p:cNvPr id="5" name="Group 4">
            <a:extLst>
              <a:ext uri="{FF2B5EF4-FFF2-40B4-BE49-F238E27FC236}">
                <a16:creationId xmlns:a16="http://schemas.microsoft.com/office/drawing/2014/main" id="{35ED2F8F-A576-4E5C-AEAD-78F3BB4A2652}"/>
              </a:ext>
            </a:extLst>
          </p:cNvPr>
          <p:cNvGrpSpPr/>
          <p:nvPr/>
        </p:nvGrpSpPr>
        <p:grpSpPr>
          <a:xfrm>
            <a:off x="3309181" y="1827695"/>
            <a:ext cx="2560320" cy="2560320"/>
            <a:chOff x="448263" y="2010575"/>
            <a:chExt cx="2560320" cy="2560320"/>
          </a:xfrm>
        </p:grpSpPr>
        <p:sp>
          <p:nvSpPr>
            <p:cNvPr id="15" name="Rectangle 14">
              <a:extLst>
                <a:ext uri="{FF2B5EF4-FFF2-40B4-BE49-F238E27FC236}">
                  <a16:creationId xmlns:a16="http://schemas.microsoft.com/office/drawing/2014/main" id="{5EE15929-F96D-4ED7-B7D4-CF6E1BBC5DF1}"/>
                </a:ext>
              </a:extLst>
            </p:cNvPr>
            <p:cNvSpPr/>
            <p:nvPr/>
          </p:nvSpPr>
          <p:spPr bwMode="auto">
            <a:xfrm>
              <a:off x="448263" y="2010575"/>
              <a:ext cx="2560320" cy="256032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6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75CE151-F3F3-43AB-B1F8-D7B90F236405}"/>
                </a:ext>
              </a:extLst>
            </p:cNvPr>
            <p:cNvSpPr/>
            <p:nvPr/>
          </p:nvSpPr>
          <p:spPr bwMode="auto">
            <a:xfrm>
              <a:off x="493983" y="2056295"/>
              <a:ext cx="2468880" cy="2468880"/>
            </a:xfrm>
            <a:prstGeom prst="rect">
              <a:avLst/>
            </a:prstGeom>
            <a:solidFill>
              <a:schemeClr val="accent1"/>
            </a:solidFill>
            <a:ln w="9525" cap="flat" cmpd="sng" algn="ctr">
              <a:no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600" b="0" i="0" u="none" strike="noStrike" kern="0" cap="none" spc="-10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Passwords are the weak link</a:t>
              </a:r>
            </a:p>
          </p:txBody>
        </p:sp>
      </p:grpSp>
      <p:grpSp>
        <p:nvGrpSpPr>
          <p:cNvPr id="4" name="Group 3">
            <a:extLst>
              <a:ext uri="{FF2B5EF4-FFF2-40B4-BE49-F238E27FC236}">
                <a16:creationId xmlns:a16="http://schemas.microsoft.com/office/drawing/2014/main" id="{3BB3058D-7C67-429C-8385-728FFB8A3333}"/>
              </a:ext>
            </a:extLst>
          </p:cNvPr>
          <p:cNvGrpSpPr/>
          <p:nvPr/>
        </p:nvGrpSpPr>
        <p:grpSpPr>
          <a:xfrm>
            <a:off x="6322499" y="1827695"/>
            <a:ext cx="2560320" cy="2560320"/>
            <a:chOff x="600663" y="2162975"/>
            <a:chExt cx="2560320" cy="2560320"/>
          </a:xfrm>
        </p:grpSpPr>
        <p:sp>
          <p:nvSpPr>
            <p:cNvPr id="17" name="Rectangle 16">
              <a:extLst>
                <a:ext uri="{FF2B5EF4-FFF2-40B4-BE49-F238E27FC236}">
                  <a16:creationId xmlns:a16="http://schemas.microsoft.com/office/drawing/2014/main" id="{91DC6403-FE8C-4270-9E16-69C15C3351AC}"/>
                </a:ext>
              </a:extLst>
            </p:cNvPr>
            <p:cNvSpPr/>
            <p:nvPr/>
          </p:nvSpPr>
          <p:spPr bwMode="auto">
            <a:xfrm>
              <a:off x="600663" y="2162975"/>
              <a:ext cx="2560320" cy="256032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6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7B6B1B76-D1CF-477E-8084-49D4C6690C51}"/>
                </a:ext>
              </a:extLst>
            </p:cNvPr>
            <p:cNvSpPr/>
            <p:nvPr/>
          </p:nvSpPr>
          <p:spPr bwMode="auto">
            <a:xfrm>
              <a:off x="646383" y="2208695"/>
              <a:ext cx="2468880" cy="2468880"/>
            </a:xfrm>
            <a:prstGeom prst="rect">
              <a:avLst/>
            </a:prstGeom>
            <a:solidFill>
              <a:schemeClr val="accent1"/>
            </a:solidFill>
            <a:ln w="9525" cap="flat" cmpd="sng" algn="ctr">
              <a:no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600" b="0" i="0" u="none" strike="noStrike" kern="0" cap="none" spc="-10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Data breaches are expensive</a:t>
              </a:r>
            </a:p>
          </p:txBody>
        </p:sp>
      </p:grpSp>
      <p:grpSp>
        <p:nvGrpSpPr>
          <p:cNvPr id="3" name="Group 2">
            <a:extLst>
              <a:ext uri="{FF2B5EF4-FFF2-40B4-BE49-F238E27FC236}">
                <a16:creationId xmlns:a16="http://schemas.microsoft.com/office/drawing/2014/main" id="{69E1B982-15D7-46C1-A24B-E2C1389D226E}"/>
              </a:ext>
            </a:extLst>
          </p:cNvPr>
          <p:cNvGrpSpPr/>
          <p:nvPr/>
        </p:nvGrpSpPr>
        <p:grpSpPr>
          <a:xfrm>
            <a:off x="9335817" y="1827695"/>
            <a:ext cx="2560320" cy="2560320"/>
            <a:chOff x="753063" y="2315375"/>
            <a:chExt cx="2560320" cy="2560320"/>
          </a:xfrm>
        </p:grpSpPr>
        <p:sp>
          <p:nvSpPr>
            <p:cNvPr id="19" name="Rectangle 18">
              <a:extLst>
                <a:ext uri="{FF2B5EF4-FFF2-40B4-BE49-F238E27FC236}">
                  <a16:creationId xmlns:a16="http://schemas.microsoft.com/office/drawing/2014/main" id="{15FB498F-0EA4-44DA-9C9F-85C5070D6F5F}"/>
                </a:ext>
              </a:extLst>
            </p:cNvPr>
            <p:cNvSpPr/>
            <p:nvPr/>
          </p:nvSpPr>
          <p:spPr bwMode="auto">
            <a:xfrm>
              <a:off x="753063" y="2315375"/>
              <a:ext cx="2560320" cy="256032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6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E11C8AE-FE25-4280-8359-39A95BA08399}"/>
                </a:ext>
              </a:extLst>
            </p:cNvPr>
            <p:cNvSpPr/>
            <p:nvPr/>
          </p:nvSpPr>
          <p:spPr bwMode="auto">
            <a:xfrm>
              <a:off x="798783" y="2361095"/>
              <a:ext cx="2468880" cy="2468880"/>
            </a:xfrm>
            <a:prstGeom prst="rect">
              <a:avLst/>
            </a:prstGeom>
            <a:solidFill>
              <a:schemeClr val="accent1"/>
            </a:solidFill>
            <a:ln w="9525" cap="flat" cmpd="sng" algn="ctr">
              <a:no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600" b="0" i="0" u="none" strike="noStrike" kern="0" cap="none" spc="-10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Passwords generate tons of support calls</a:t>
              </a:r>
            </a:p>
          </p:txBody>
        </p:sp>
      </p:grpSp>
      <p:sp>
        <p:nvSpPr>
          <p:cNvPr id="27" name="Rectangle 26">
            <a:extLst>
              <a:ext uri="{FF2B5EF4-FFF2-40B4-BE49-F238E27FC236}">
                <a16:creationId xmlns:a16="http://schemas.microsoft.com/office/drawing/2014/main" id="{46359C68-4AF4-4A42-97FB-47B11FE4138F}"/>
              </a:ext>
            </a:extLst>
          </p:cNvPr>
          <p:cNvSpPr/>
          <p:nvPr/>
        </p:nvSpPr>
        <p:spPr>
          <a:xfrm>
            <a:off x="3309180" y="4745510"/>
            <a:ext cx="2559345" cy="1200329"/>
          </a:xfrm>
          <a:prstGeom prst="rect">
            <a:avLst/>
          </a:prstGeom>
        </p:spPr>
        <p:txBody>
          <a:bodyPr wrap="square">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30" normalizeH="0" baseline="0" noProof="0">
                <a:ln>
                  <a:noFill/>
                </a:ln>
                <a:effectLst/>
                <a:uLnTx/>
                <a:uFillTx/>
                <a:latin typeface="Segoe UI Semilight"/>
                <a:ea typeface="+mn-ea"/>
                <a:cs typeface="+mn-cs"/>
              </a:rPr>
              <a:t>81% </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 normalizeH="0" baseline="0" noProof="0">
                <a:ln>
                  <a:noFill/>
                </a:ln>
                <a:effectLst/>
                <a:uLnTx/>
                <a:uFillTx/>
                <a:latin typeface="Segoe UI Semilight"/>
                <a:ea typeface="+mn-ea"/>
                <a:cs typeface="+mn-cs"/>
              </a:rPr>
              <a:t>of breaches</a:t>
            </a:r>
            <a:br>
              <a:rPr kumimoji="0" lang="en-US" sz="2000" b="0" i="0" u="none" strike="noStrike" kern="1200" cap="none" spc="-30" normalizeH="0" baseline="0" noProof="0">
                <a:ln>
                  <a:noFill/>
                </a:ln>
                <a:effectLst/>
                <a:uLnTx/>
                <a:uFillTx/>
                <a:latin typeface="Segoe UI Semilight"/>
                <a:ea typeface="+mn-ea"/>
                <a:cs typeface="+mn-cs"/>
              </a:rPr>
            </a:br>
            <a:r>
              <a:rPr kumimoji="0" lang="en-US" sz="2000" b="0" i="0" u="none" strike="noStrike" kern="1200" cap="none" spc="-30" normalizeH="0" baseline="0" noProof="0">
                <a:ln>
                  <a:noFill/>
                </a:ln>
                <a:effectLst/>
                <a:uLnTx/>
                <a:uFillTx/>
                <a:latin typeface="Segoe UI Semilight"/>
                <a:ea typeface="+mn-ea"/>
                <a:cs typeface="+mn-cs"/>
              </a:rPr>
              <a:t>leveraged passwords</a:t>
            </a:r>
          </a:p>
        </p:txBody>
      </p:sp>
      <p:sp>
        <p:nvSpPr>
          <p:cNvPr id="28" name="Rectangle 27">
            <a:extLst>
              <a:ext uri="{FF2B5EF4-FFF2-40B4-BE49-F238E27FC236}">
                <a16:creationId xmlns:a16="http://schemas.microsoft.com/office/drawing/2014/main" id="{ACF943E4-B081-4CC6-8795-AA5FB46EC83C}"/>
              </a:ext>
            </a:extLst>
          </p:cNvPr>
          <p:cNvSpPr/>
          <p:nvPr/>
        </p:nvSpPr>
        <p:spPr>
          <a:xfrm>
            <a:off x="6323474" y="4745510"/>
            <a:ext cx="2559345" cy="1508105"/>
          </a:xfrm>
          <a:prstGeom prst="rect">
            <a:avLst/>
          </a:prstGeom>
        </p:spPr>
        <p:txBody>
          <a:bodyPr wrap="square">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30" normalizeH="0" baseline="0" noProof="0">
                <a:ln>
                  <a:noFill/>
                </a:ln>
                <a:effectLst/>
                <a:uLnTx/>
                <a:uFillTx/>
                <a:latin typeface="Segoe UI Semilight"/>
                <a:ea typeface="+mn-ea"/>
                <a:cs typeface="+mn-cs"/>
              </a:rPr>
              <a:t>$3.86 </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 normalizeH="0" baseline="0" noProof="0">
                <a:ln>
                  <a:noFill/>
                </a:ln>
                <a:effectLst/>
                <a:uLnTx/>
                <a:uFillTx/>
                <a:latin typeface="Segoe UI Semilight"/>
                <a:ea typeface="+mn-ea"/>
                <a:cs typeface="+mn-cs"/>
              </a:rPr>
              <a:t>million, the average total cost of a data breach</a:t>
            </a:r>
          </a:p>
        </p:txBody>
      </p:sp>
      <p:sp>
        <p:nvSpPr>
          <p:cNvPr id="29" name="Rectangle 28">
            <a:extLst>
              <a:ext uri="{FF2B5EF4-FFF2-40B4-BE49-F238E27FC236}">
                <a16:creationId xmlns:a16="http://schemas.microsoft.com/office/drawing/2014/main" id="{B6533147-E6BD-481D-8CAD-B41FB79208C3}"/>
              </a:ext>
            </a:extLst>
          </p:cNvPr>
          <p:cNvSpPr/>
          <p:nvPr/>
        </p:nvSpPr>
        <p:spPr>
          <a:xfrm>
            <a:off x="9336792" y="4745510"/>
            <a:ext cx="2559345" cy="1200329"/>
          </a:xfrm>
          <a:prstGeom prst="rect">
            <a:avLst/>
          </a:prstGeom>
        </p:spPr>
        <p:txBody>
          <a:bodyPr wrap="square">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30" normalizeH="0" baseline="0" noProof="0" dirty="0">
                <a:ln>
                  <a:noFill/>
                </a:ln>
                <a:effectLst/>
                <a:uLnTx/>
                <a:uFillTx/>
                <a:latin typeface="Segoe UI Semilight"/>
                <a:ea typeface="+mn-ea"/>
                <a:cs typeface="+mn-cs"/>
              </a:rPr>
              <a:t>#1 cost </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 normalizeH="0" baseline="0" noProof="0" dirty="0">
                <a:ln>
                  <a:noFill/>
                </a:ln>
                <a:effectLst/>
                <a:uLnTx/>
                <a:uFillTx/>
                <a:latin typeface="Segoe UI Semilight"/>
                <a:ea typeface="+mn-ea"/>
                <a:cs typeface="+mn-cs"/>
              </a:rPr>
              <a:t>for IT departments is forgotten passwords</a:t>
            </a:r>
          </a:p>
        </p:txBody>
      </p:sp>
    </p:spTree>
    <p:extLst>
      <p:ext uri="{BB962C8B-B14F-4D97-AF65-F5344CB8AC3E}">
        <p14:creationId xmlns:p14="http://schemas.microsoft.com/office/powerpoint/2010/main" val="14926888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611B75-D0C0-4B79-A77B-FFBFEF28A37C}"/>
              </a:ext>
            </a:extLst>
          </p:cNvPr>
          <p:cNvPicPr>
            <a:picLocks noChangeAspect="1"/>
          </p:cNvPicPr>
          <p:nvPr/>
        </p:nvPicPr>
        <p:blipFill rotWithShape="1">
          <a:blip r:embed="rId3"/>
          <a:srcRect l="24388" t="14660" r="24097" b="317"/>
          <a:stretch/>
        </p:blipFill>
        <p:spPr>
          <a:xfrm>
            <a:off x="0" y="2418523"/>
            <a:ext cx="4063274" cy="4439478"/>
          </a:xfrm>
          <a:prstGeom prst="rect">
            <a:avLst/>
          </a:prstGeom>
        </p:spPr>
      </p:pic>
      <p:pic>
        <p:nvPicPr>
          <p:cNvPr id="3" name="Picture 2">
            <a:extLst>
              <a:ext uri="{FF2B5EF4-FFF2-40B4-BE49-F238E27FC236}">
                <a16:creationId xmlns:a16="http://schemas.microsoft.com/office/drawing/2014/main" id="{80FAF4EF-972E-4164-8238-55C279AF7A9D}"/>
              </a:ext>
            </a:extLst>
          </p:cNvPr>
          <p:cNvPicPr>
            <a:picLocks noChangeAspect="1"/>
          </p:cNvPicPr>
          <p:nvPr/>
        </p:nvPicPr>
        <p:blipFill rotWithShape="1">
          <a:blip r:embed="rId4"/>
          <a:srcRect l="32126" t="319" r="24130" b="14874"/>
          <a:stretch/>
        </p:blipFill>
        <p:spPr>
          <a:xfrm>
            <a:off x="4064363" y="2418522"/>
            <a:ext cx="4063274" cy="4439478"/>
          </a:xfrm>
          <a:prstGeom prst="rect">
            <a:avLst/>
          </a:prstGeom>
        </p:spPr>
      </p:pic>
      <p:pic>
        <p:nvPicPr>
          <p:cNvPr id="4" name="Picture 3">
            <a:extLst>
              <a:ext uri="{FF2B5EF4-FFF2-40B4-BE49-F238E27FC236}">
                <a16:creationId xmlns:a16="http://schemas.microsoft.com/office/drawing/2014/main" id="{20154F98-BE95-45B5-9DD9-DCF4E4D2518C}"/>
              </a:ext>
            </a:extLst>
          </p:cNvPr>
          <p:cNvPicPr>
            <a:picLocks noChangeAspect="1"/>
          </p:cNvPicPr>
          <p:nvPr/>
        </p:nvPicPr>
        <p:blipFill rotWithShape="1">
          <a:blip r:embed="rId5"/>
          <a:srcRect l="42827" t="15422" r="13769" b="315"/>
          <a:stretch/>
        </p:blipFill>
        <p:spPr>
          <a:xfrm>
            <a:off x="8128726" y="2418523"/>
            <a:ext cx="4063274" cy="4439478"/>
          </a:xfrm>
          <a:prstGeom prst="rect">
            <a:avLst/>
          </a:prstGeom>
        </p:spPr>
      </p:pic>
      <p:sp>
        <p:nvSpPr>
          <p:cNvPr id="5" name="Title 4">
            <a:extLst>
              <a:ext uri="{FF2B5EF4-FFF2-40B4-BE49-F238E27FC236}">
                <a16:creationId xmlns:a16="http://schemas.microsoft.com/office/drawing/2014/main" id="{EA9F6CB3-CA32-4641-8E03-9B54D7EE84E2}"/>
              </a:ext>
            </a:extLst>
          </p:cNvPr>
          <p:cNvSpPr>
            <a:spLocks noGrp="1"/>
          </p:cNvSpPr>
          <p:nvPr>
            <p:ph type="title"/>
          </p:nvPr>
        </p:nvSpPr>
        <p:spPr/>
        <p:txBody>
          <a:bodyPr/>
          <a:lstStyle/>
          <a:p>
            <a:r>
              <a:rPr lang="en-US" dirty="0"/>
              <a:t>Big picture: Getting to a world without passwords</a:t>
            </a:r>
          </a:p>
        </p:txBody>
      </p:sp>
      <p:sp>
        <p:nvSpPr>
          <p:cNvPr id="6" name="TextBox 5">
            <a:extLst>
              <a:ext uri="{FF2B5EF4-FFF2-40B4-BE49-F238E27FC236}">
                <a16:creationId xmlns:a16="http://schemas.microsoft.com/office/drawing/2014/main" id="{DADEBF06-2F4B-4E12-8622-B1FCD5612933}"/>
              </a:ext>
            </a:extLst>
          </p:cNvPr>
          <p:cNvSpPr txBox="1"/>
          <p:nvPr/>
        </p:nvSpPr>
        <p:spPr>
          <a:xfrm>
            <a:off x="451315" y="1941443"/>
            <a:ext cx="316064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Windows Hello</a:t>
            </a:r>
          </a:p>
        </p:txBody>
      </p:sp>
      <p:sp>
        <p:nvSpPr>
          <p:cNvPr id="7" name="TextBox 6">
            <a:extLst>
              <a:ext uri="{FF2B5EF4-FFF2-40B4-BE49-F238E27FC236}">
                <a16:creationId xmlns:a16="http://schemas.microsoft.com/office/drawing/2014/main" id="{F42BF163-36E3-44CA-A39A-D3DF2771BFDB}"/>
              </a:ext>
            </a:extLst>
          </p:cNvPr>
          <p:cNvSpPr txBox="1"/>
          <p:nvPr/>
        </p:nvSpPr>
        <p:spPr>
          <a:xfrm>
            <a:off x="4515678" y="1941443"/>
            <a:ext cx="316064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Microsoft Authenticator</a:t>
            </a:r>
          </a:p>
        </p:txBody>
      </p:sp>
      <p:sp>
        <p:nvSpPr>
          <p:cNvPr id="8" name="TextBox 7">
            <a:extLst>
              <a:ext uri="{FF2B5EF4-FFF2-40B4-BE49-F238E27FC236}">
                <a16:creationId xmlns:a16="http://schemas.microsoft.com/office/drawing/2014/main" id="{1BD1B16F-5B7D-4D0A-B8C6-0E12C18AA71A}"/>
              </a:ext>
            </a:extLst>
          </p:cNvPr>
          <p:cNvSpPr txBox="1"/>
          <p:nvPr/>
        </p:nvSpPr>
        <p:spPr>
          <a:xfrm>
            <a:off x="8580041" y="1941443"/>
            <a:ext cx="316064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FIDO2 Security Keys</a:t>
            </a:r>
          </a:p>
        </p:txBody>
      </p:sp>
      <p:sp>
        <p:nvSpPr>
          <p:cNvPr id="10" name="TextBox 9">
            <a:extLst>
              <a:ext uri="{FF2B5EF4-FFF2-40B4-BE49-F238E27FC236}">
                <a16:creationId xmlns:a16="http://schemas.microsoft.com/office/drawing/2014/main" id="{B481F2E6-3FDD-473F-A727-5F016FB95F7C}"/>
              </a:ext>
            </a:extLst>
          </p:cNvPr>
          <p:cNvSpPr txBox="1"/>
          <p:nvPr/>
        </p:nvSpPr>
        <p:spPr>
          <a:xfrm>
            <a:off x="423447" y="1083013"/>
            <a:ext cx="962198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High security, convenient methods of strong authentication</a:t>
            </a:r>
          </a:p>
        </p:txBody>
      </p:sp>
    </p:spTree>
    <p:extLst>
      <p:ext uri="{BB962C8B-B14F-4D97-AF65-F5344CB8AC3E}">
        <p14:creationId xmlns:p14="http://schemas.microsoft.com/office/powerpoint/2010/main" val="198275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2" presetClass="entr" presetSubtype="4"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952E-473C-1940-9A1B-AC3DC658C6D7}"/>
              </a:ext>
            </a:extLst>
          </p:cNvPr>
          <p:cNvSpPr>
            <a:spLocks noGrp="1"/>
          </p:cNvSpPr>
          <p:nvPr>
            <p:ph type="title"/>
          </p:nvPr>
        </p:nvSpPr>
        <p:spPr/>
        <p:txBody>
          <a:bodyPr/>
          <a:lstStyle/>
          <a:p>
            <a:r>
              <a:rPr lang="en-US" dirty="0"/>
              <a:t>Federated Identity (ADFS)</a:t>
            </a:r>
          </a:p>
        </p:txBody>
      </p:sp>
    </p:spTree>
    <p:extLst>
      <p:ext uri="{BB962C8B-B14F-4D97-AF65-F5344CB8AC3E}">
        <p14:creationId xmlns:p14="http://schemas.microsoft.com/office/powerpoint/2010/main" val="20038318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FFB25-322E-4264-B55E-28DD2FD1A6ED}"/>
              </a:ext>
            </a:extLst>
          </p:cNvPr>
          <p:cNvSpPr>
            <a:spLocks noGrp="1"/>
          </p:cNvSpPr>
          <p:nvPr>
            <p:ph type="title"/>
          </p:nvPr>
        </p:nvSpPr>
        <p:spPr/>
        <p:txBody>
          <a:bodyPr/>
          <a:lstStyle/>
          <a:p>
            <a:r>
              <a:rPr lang="en-US" dirty="0"/>
              <a:t>What is Active Directory Federation Services?</a:t>
            </a:r>
          </a:p>
        </p:txBody>
      </p:sp>
      <p:sp>
        <p:nvSpPr>
          <p:cNvPr id="3" name="Text Placeholder 2">
            <a:extLst>
              <a:ext uri="{FF2B5EF4-FFF2-40B4-BE49-F238E27FC236}">
                <a16:creationId xmlns:a16="http://schemas.microsoft.com/office/drawing/2014/main" id="{59C55125-66AD-4BC9-924B-16FD2BE34E79}"/>
              </a:ext>
            </a:extLst>
          </p:cNvPr>
          <p:cNvSpPr>
            <a:spLocks noGrp="1"/>
          </p:cNvSpPr>
          <p:nvPr>
            <p:ph type="body" sz="quarter" idx="10"/>
          </p:nvPr>
        </p:nvSpPr>
        <p:spPr>
          <a:xfrm>
            <a:off x="584200" y="1435497"/>
            <a:ext cx="3867484" cy="3693319"/>
          </a:xfrm>
        </p:spPr>
        <p:txBody>
          <a:bodyPr/>
          <a:lstStyle/>
          <a:p>
            <a:r>
              <a:rPr lang="en-US" dirty="0"/>
              <a:t>Active Directory Federation Services (AD FS), a software component developed by Microsoft, can run on Windows Server operating systems to provide users with single sign-on access to systems and applications located </a:t>
            </a:r>
            <a:r>
              <a:rPr lang="en-US" b="1" dirty="0">
                <a:solidFill>
                  <a:schemeClr val="accent1"/>
                </a:solidFill>
              </a:rPr>
              <a:t>across organizational boundaries</a:t>
            </a:r>
            <a:r>
              <a:rPr lang="en-US" dirty="0"/>
              <a:t>.</a:t>
            </a:r>
          </a:p>
        </p:txBody>
      </p:sp>
      <p:sp>
        <p:nvSpPr>
          <p:cNvPr id="4" name="Rectangle 3">
            <a:extLst>
              <a:ext uri="{FF2B5EF4-FFF2-40B4-BE49-F238E27FC236}">
                <a16:creationId xmlns:a16="http://schemas.microsoft.com/office/drawing/2014/main" id="{9E7E9FEB-1329-46DA-8687-F4063C9DCEE3}"/>
              </a:ext>
            </a:extLst>
          </p:cNvPr>
          <p:cNvSpPr/>
          <p:nvPr/>
        </p:nvSpPr>
        <p:spPr>
          <a:xfrm>
            <a:off x="124325" y="6534834"/>
            <a:ext cx="956109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https://en.wikipedia.org/wiki/Active_Directory_Federation_Services</a:t>
            </a:r>
          </a:p>
        </p:txBody>
      </p:sp>
      <p:pic>
        <p:nvPicPr>
          <p:cNvPr id="6" name="Picture 5">
            <a:extLst>
              <a:ext uri="{FF2B5EF4-FFF2-40B4-BE49-F238E27FC236}">
                <a16:creationId xmlns:a16="http://schemas.microsoft.com/office/drawing/2014/main" id="{D5AA3767-B5B4-4ED3-BEB3-10866F6D0941}"/>
              </a:ext>
            </a:extLst>
          </p:cNvPr>
          <p:cNvPicPr>
            <a:picLocks noChangeAspect="1"/>
          </p:cNvPicPr>
          <p:nvPr/>
        </p:nvPicPr>
        <p:blipFill>
          <a:blip r:embed="rId2"/>
          <a:stretch>
            <a:fillRect/>
          </a:stretch>
        </p:blipFill>
        <p:spPr>
          <a:xfrm>
            <a:off x="4568303" y="1569053"/>
            <a:ext cx="7354159" cy="4728411"/>
          </a:xfrm>
          <a:prstGeom prst="rect">
            <a:avLst/>
          </a:prstGeom>
        </p:spPr>
      </p:pic>
      <p:sp>
        <p:nvSpPr>
          <p:cNvPr id="7" name="Arrow: Right 6">
            <a:extLst>
              <a:ext uri="{FF2B5EF4-FFF2-40B4-BE49-F238E27FC236}">
                <a16:creationId xmlns:a16="http://schemas.microsoft.com/office/drawing/2014/main" id="{EC80480B-BC26-4705-B83B-1E48F67C99C3}"/>
              </a:ext>
            </a:extLst>
          </p:cNvPr>
          <p:cNvSpPr/>
          <p:nvPr/>
        </p:nvSpPr>
        <p:spPr bwMode="auto">
          <a:xfrm rot="12197665">
            <a:off x="7800213" y="6051884"/>
            <a:ext cx="1247534" cy="75994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230043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5CAF21-2D78-4BEE-B936-C1749F080153}"/>
              </a:ext>
            </a:extLst>
          </p:cNvPr>
          <p:cNvSpPr>
            <a:spLocks noGrp="1"/>
          </p:cNvSpPr>
          <p:nvPr>
            <p:ph type="title"/>
          </p:nvPr>
        </p:nvSpPr>
        <p:spPr/>
        <p:txBody>
          <a:bodyPr/>
          <a:lstStyle/>
          <a:p>
            <a:r>
              <a:rPr lang="en-US" dirty="0"/>
              <a:t>One more time?</a:t>
            </a:r>
          </a:p>
        </p:txBody>
      </p:sp>
      <p:sp>
        <p:nvSpPr>
          <p:cNvPr id="2" name="Text Placeholder 1">
            <a:extLst>
              <a:ext uri="{FF2B5EF4-FFF2-40B4-BE49-F238E27FC236}">
                <a16:creationId xmlns:a16="http://schemas.microsoft.com/office/drawing/2014/main" id="{4D6B25B7-ED68-42CE-9ECA-0944A892EADF}"/>
              </a:ext>
            </a:extLst>
          </p:cNvPr>
          <p:cNvSpPr>
            <a:spLocks noGrp="1"/>
          </p:cNvSpPr>
          <p:nvPr>
            <p:ph type="body" sz="quarter" idx="10"/>
          </p:nvPr>
        </p:nvSpPr>
        <p:spPr>
          <a:xfrm>
            <a:off x="583558" y="1439649"/>
            <a:ext cx="11027418" cy="1990288"/>
          </a:xfrm>
        </p:spPr>
        <p:txBody>
          <a:bodyPr/>
          <a:lstStyle/>
          <a:p>
            <a:r>
              <a:rPr lang="en-US" dirty="0"/>
              <a:t>AD FS is an </a:t>
            </a:r>
            <a:r>
              <a:rPr lang="en-US" b="1" dirty="0"/>
              <a:t>Security Token Service (STS)</a:t>
            </a:r>
            <a:r>
              <a:rPr lang="en-US" dirty="0"/>
              <a:t> that builds, signs and issues security tokens according to specific protocols that support identity federation.</a:t>
            </a:r>
            <a:endParaRPr lang="en-US" b="1" dirty="0"/>
          </a:p>
          <a:p>
            <a:r>
              <a:rPr lang="en-US" dirty="0"/>
              <a:t>Azure AD is a complete </a:t>
            </a:r>
            <a:r>
              <a:rPr lang="en-US" b="1" dirty="0"/>
              <a:t>Identity and Access Management (IAM) Solution</a:t>
            </a:r>
          </a:p>
          <a:p>
            <a:endParaRPr lang="en-US" dirty="0"/>
          </a:p>
        </p:txBody>
      </p:sp>
    </p:spTree>
    <p:extLst>
      <p:ext uri="{BB962C8B-B14F-4D97-AF65-F5344CB8AC3E}">
        <p14:creationId xmlns:p14="http://schemas.microsoft.com/office/powerpoint/2010/main" val="140457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6DC8-A558-6244-A7ED-19EC552CC5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809287-D659-1C40-B428-823223C633B2}"/>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D0E145EA-95EC-0345-A547-C78F67DBDECA}"/>
              </a:ext>
            </a:extLst>
          </p:cNvPr>
          <p:cNvPicPr>
            <a:picLocks noChangeAspect="1"/>
          </p:cNvPicPr>
          <p:nvPr/>
        </p:nvPicPr>
        <p:blipFill>
          <a:blip r:embed="rId3"/>
          <a:stretch>
            <a:fillRect/>
          </a:stretch>
        </p:blipFill>
        <p:spPr>
          <a:xfrm>
            <a:off x="157698" y="0"/>
            <a:ext cx="11876603" cy="6858000"/>
          </a:xfrm>
          <a:prstGeom prst="rect">
            <a:avLst/>
          </a:prstGeom>
        </p:spPr>
      </p:pic>
    </p:spTree>
    <p:extLst>
      <p:ext uri="{BB962C8B-B14F-4D97-AF65-F5344CB8AC3E}">
        <p14:creationId xmlns:p14="http://schemas.microsoft.com/office/powerpoint/2010/main" val="54647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F8560-F372-48BA-B251-A4128ECE2AF5}"/>
              </a:ext>
            </a:extLst>
          </p:cNvPr>
          <p:cNvSpPr>
            <a:spLocks noGrp="1"/>
          </p:cNvSpPr>
          <p:nvPr>
            <p:ph type="title"/>
          </p:nvPr>
        </p:nvSpPr>
        <p:spPr/>
        <p:txBody>
          <a:bodyPr/>
          <a:lstStyle/>
          <a:p>
            <a:r>
              <a:rPr lang="en-US" dirty="0"/>
              <a:t>AD FS in Azure</a:t>
            </a:r>
          </a:p>
        </p:txBody>
      </p:sp>
      <p:sp>
        <p:nvSpPr>
          <p:cNvPr id="4" name="EMI_E731" title="Icon of a tall rectangular building">
            <a:extLst>
              <a:ext uri="{FF2B5EF4-FFF2-40B4-BE49-F238E27FC236}">
                <a16:creationId xmlns:a16="http://schemas.microsoft.com/office/drawing/2014/main" id="{26A13C45-F393-48DB-B7C4-318CF10A48E8}"/>
              </a:ext>
            </a:extLst>
          </p:cNvPr>
          <p:cNvSpPr>
            <a:spLocks noChangeAspect="1" noEditPoints="1"/>
          </p:cNvSpPr>
          <p:nvPr/>
        </p:nvSpPr>
        <p:spPr bwMode="auto">
          <a:xfrm>
            <a:off x="588263" y="2885635"/>
            <a:ext cx="668899" cy="1086729"/>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server" title="Icon of a server tower">
            <a:extLst>
              <a:ext uri="{FF2B5EF4-FFF2-40B4-BE49-F238E27FC236}">
                <a16:creationId xmlns:a16="http://schemas.microsoft.com/office/drawing/2014/main" id="{237EAA02-A538-483E-9672-4FAD0517BB7C}"/>
              </a:ext>
            </a:extLst>
          </p:cNvPr>
          <p:cNvSpPr>
            <a:spLocks noChangeAspect="1" noEditPoints="1"/>
          </p:cNvSpPr>
          <p:nvPr/>
        </p:nvSpPr>
        <p:spPr bwMode="auto">
          <a:xfrm>
            <a:off x="1645545" y="2608635"/>
            <a:ext cx="291675" cy="5539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 name="server" title="Icon of a server tower">
            <a:extLst>
              <a:ext uri="{FF2B5EF4-FFF2-40B4-BE49-F238E27FC236}">
                <a16:creationId xmlns:a16="http://schemas.microsoft.com/office/drawing/2014/main" id="{C33CE594-0C4A-4175-96AA-4B13B4194FA1}"/>
              </a:ext>
            </a:extLst>
          </p:cNvPr>
          <p:cNvSpPr>
            <a:spLocks noChangeAspect="1" noEditPoints="1"/>
          </p:cNvSpPr>
          <p:nvPr/>
        </p:nvSpPr>
        <p:spPr bwMode="auto">
          <a:xfrm>
            <a:off x="1645545" y="3695364"/>
            <a:ext cx="291675" cy="5539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TextBox 7">
            <a:extLst>
              <a:ext uri="{FF2B5EF4-FFF2-40B4-BE49-F238E27FC236}">
                <a16:creationId xmlns:a16="http://schemas.microsoft.com/office/drawing/2014/main" id="{933CA533-4F17-4F77-825D-6D02B0631C10}"/>
              </a:ext>
            </a:extLst>
          </p:cNvPr>
          <p:cNvSpPr txBox="1"/>
          <p:nvPr/>
        </p:nvSpPr>
        <p:spPr>
          <a:xfrm>
            <a:off x="1123321" y="4909390"/>
            <a:ext cx="1806007"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On-premises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 FS Infrastructure</a:t>
            </a:r>
          </a:p>
        </p:txBody>
      </p:sp>
      <p:pic>
        <p:nvPicPr>
          <p:cNvPr id="26" name="Picture 25" descr="A drawing of a cartoon character&#10;&#10;Description generated with high confidence">
            <a:extLst>
              <a:ext uri="{FF2B5EF4-FFF2-40B4-BE49-F238E27FC236}">
                <a16:creationId xmlns:a16="http://schemas.microsoft.com/office/drawing/2014/main" id="{F431CC44-DAF7-4013-B8B0-7654274D1978}"/>
              </a:ext>
            </a:extLst>
          </p:cNvPr>
          <p:cNvPicPr>
            <a:picLocks noChangeAspect="1"/>
          </p:cNvPicPr>
          <p:nvPr/>
        </p:nvPicPr>
        <p:blipFill>
          <a:blip r:embed="rId3"/>
          <a:stretch>
            <a:fillRect/>
          </a:stretch>
        </p:blipFill>
        <p:spPr>
          <a:xfrm rot="5400000">
            <a:off x="1645544" y="3201388"/>
            <a:ext cx="455220" cy="455220"/>
          </a:xfrm>
          <a:prstGeom prst="rect">
            <a:avLst/>
          </a:prstGeom>
        </p:spPr>
      </p:pic>
      <p:grpSp>
        <p:nvGrpSpPr>
          <p:cNvPr id="79" name="Group 78">
            <a:extLst>
              <a:ext uri="{FF2B5EF4-FFF2-40B4-BE49-F238E27FC236}">
                <a16:creationId xmlns:a16="http://schemas.microsoft.com/office/drawing/2014/main" id="{A56E349A-731C-4F1E-B1AF-8804D2B99745}"/>
              </a:ext>
            </a:extLst>
          </p:cNvPr>
          <p:cNvGrpSpPr/>
          <p:nvPr/>
        </p:nvGrpSpPr>
        <p:grpSpPr>
          <a:xfrm>
            <a:off x="1571105" y="1467564"/>
            <a:ext cx="6926239" cy="711394"/>
            <a:chOff x="1571105" y="1750596"/>
            <a:chExt cx="6926239" cy="711394"/>
          </a:xfrm>
        </p:grpSpPr>
        <p:sp>
          <p:nvSpPr>
            <p:cNvPr id="15" name="Arrow: Down 14">
              <a:extLst>
                <a:ext uri="{FF2B5EF4-FFF2-40B4-BE49-F238E27FC236}">
                  <a16:creationId xmlns:a16="http://schemas.microsoft.com/office/drawing/2014/main" id="{63A65E58-78A4-47BA-A8FB-AEDBAD1B8B4F}"/>
                </a:ext>
              </a:extLst>
            </p:cNvPr>
            <p:cNvSpPr/>
            <p:nvPr/>
          </p:nvSpPr>
          <p:spPr bwMode="auto">
            <a:xfrm>
              <a:off x="1571105" y="2025650"/>
              <a:ext cx="455220" cy="436340"/>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Down 30">
              <a:extLst>
                <a:ext uri="{FF2B5EF4-FFF2-40B4-BE49-F238E27FC236}">
                  <a16:creationId xmlns:a16="http://schemas.microsoft.com/office/drawing/2014/main" id="{DC3D6378-DCC8-4559-B8AC-F376014DCFDA}"/>
                </a:ext>
              </a:extLst>
            </p:cNvPr>
            <p:cNvSpPr/>
            <p:nvPr/>
          </p:nvSpPr>
          <p:spPr bwMode="auto">
            <a:xfrm>
              <a:off x="8042124" y="2025650"/>
              <a:ext cx="455220" cy="436340"/>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E7C0DFB-CFA6-483C-8EB7-1EB0C8C21999}"/>
                </a:ext>
              </a:extLst>
            </p:cNvPr>
            <p:cNvSpPr/>
            <p:nvPr/>
          </p:nvSpPr>
          <p:spPr bwMode="auto">
            <a:xfrm>
              <a:off x="1684997" y="1750596"/>
              <a:ext cx="6697003" cy="2750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VPN / Express Route</a:t>
              </a:r>
            </a:p>
          </p:txBody>
        </p:sp>
      </p:grpSp>
      <p:sp>
        <p:nvSpPr>
          <p:cNvPr id="32" name="TextBox 31">
            <a:extLst>
              <a:ext uri="{FF2B5EF4-FFF2-40B4-BE49-F238E27FC236}">
                <a16:creationId xmlns:a16="http://schemas.microsoft.com/office/drawing/2014/main" id="{407A9505-3710-43C9-AB39-F2F4E5A18CB8}"/>
              </a:ext>
            </a:extLst>
          </p:cNvPr>
          <p:cNvSpPr txBox="1"/>
          <p:nvPr/>
        </p:nvSpPr>
        <p:spPr>
          <a:xfrm>
            <a:off x="8415571" y="5152238"/>
            <a:ext cx="180600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 FS Infrastructure</a:t>
            </a:r>
          </a:p>
        </p:txBody>
      </p:sp>
      <p:pic>
        <p:nvPicPr>
          <p:cNvPr id="44" name="Picture 43" descr="A close up of a sign&#10;&#10;Description generated with very high confidence">
            <a:extLst>
              <a:ext uri="{FF2B5EF4-FFF2-40B4-BE49-F238E27FC236}">
                <a16:creationId xmlns:a16="http://schemas.microsoft.com/office/drawing/2014/main" id="{079B0AC3-CF86-415A-939A-FDE24DA25CB7}"/>
              </a:ext>
            </a:extLst>
          </p:cNvPr>
          <p:cNvPicPr>
            <a:picLocks noChangeAspect="1"/>
          </p:cNvPicPr>
          <p:nvPr/>
        </p:nvPicPr>
        <p:blipFill>
          <a:blip r:embed="rId4"/>
          <a:stretch>
            <a:fillRect/>
          </a:stretch>
        </p:blipFill>
        <p:spPr>
          <a:xfrm>
            <a:off x="5032656" y="4469768"/>
            <a:ext cx="553998" cy="553998"/>
          </a:xfrm>
          <a:prstGeom prst="rect">
            <a:avLst/>
          </a:prstGeom>
        </p:spPr>
      </p:pic>
      <p:sp>
        <p:nvSpPr>
          <p:cNvPr id="45" name="TextBox 44">
            <a:extLst>
              <a:ext uri="{FF2B5EF4-FFF2-40B4-BE49-F238E27FC236}">
                <a16:creationId xmlns:a16="http://schemas.microsoft.com/office/drawing/2014/main" id="{18AA232E-4D93-4653-814D-F749460F2FC7}"/>
              </a:ext>
            </a:extLst>
          </p:cNvPr>
          <p:cNvSpPr txBox="1"/>
          <p:nvPr/>
        </p:nvSpPr>
        <p:spPr>
          <a:xfrm>
            <a:off x="4430995" y="6400800"/>
            <a:ext cx="335726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https://aka.ms/AdfsInAzure</a:t>
            </a:r>
          </a:p>
        </p:txBody>
      </p:sp>
      <p:sp>
        <p:nvSpPr>
          <p:cNvPr id="52" name="server" title="Icon of a server tower">
            <a:extLst>
              <a:ext uri="{FF2B5EF4-FFF2-40B4-BE49-F238E27FC236}">
                <a16:creationId xmlns:a16="http://schemas.microsoft.com/office/drawing/2014/main" id="{37474403-25D2-4CFA-8FDD-69E9488F640F}"/>
              </a:ext>
            </a:extLst>
          </p:cNvPr>
          <p:cNvSpPr>
            <a:spLocks noChangeAspect="1" noEditPoints="1"/>
          </p:cNvSpPr>
          <p:nvPr/>
        </p:nvSpPr>
        <p:spPr bwMode="auto">
          <a:xfrm>
            <a:off x="2221497" y="2608635"/>
            <a:ext cx="291675" cy="5539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3" name="server" title="Icon of a server tower">
            <a:extLst>
              <a:ext uri="{FF2B5EF4-FFF2-40B4-BE49-F238E27FC236}">
                <a16:creationId xmlns:a16="http://schemas.microsoft.com/office/drawing/2014/main" id="{9FED4370-D207-4D8C-A328-B9C25D949ED7}"/>
              </a:ext>
            </a:extLst>
          </p:cNvPr>
          <p:cNvSpPr>
            <a:spLocks noChangeAspect="1" noEditPoints="1"/>
          </p:cNvSpPr>
          <p:nvPr/>
        </p:nvSpPr>
        <p:spPr bwMode="auto">
          <a:xfrm>
            <a:off x="2221497" y="3695364"/>
            <a:ext cx="291675" cy="5539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 name="TextBox 53">
            <a:extLst>
              <a:ext uri="{FF2B5EF4-FFF2-40B4-BE49-F238E27FC236}">
                <a16:creationId xmlns:a16="http://schemas.microsoft.com/office/drawing/2014/main" id="{E5A63C84-37F1-4075-BBE3-D0DD4C0500B4}"/>
              </a:ext>
            </a:extLst>
          </p:cNvPr>
          <p:cNvSpPr txBox="1"/>
          <p:nvPr/>
        </p:nvSpPr>
        <p:spPr>
          <a:xfrm>
            <a:off x="4430995" y="5140127"/>
            <a:ext cx="197682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Traffic Manager</a:t>
            </a:r>
          </a:p>
        </p:txBody>
      </p:sp>
      <p:cxnSp>
        <p:nvCxnSpPr>
          <p:cNvPr id="56" name="Connector: Elbow 55">
            <a:extLst>
              <a:ext uri="{FF2B5EF4-FFF2-40B4-BE49-F238E27FC236}">
                <a16:creationId xmlns:a16="http://schemas.microsoft.com/office/drawing/2014/main" id="{7F0B4C34-88C3-412B-9783-EDD4CB5D70FB}"/>
              </a:ext>
            </a:extLst>
          </p:cNvPr>
          <p:cNvCxnSpPr>
            <a:cxnSpLocks/>
            <a:stCxn id="44" idx="1"/>
            <a:endCxn id="78" idx="0"/>
          </p:cNvCxnSpPr>
          <p:nvPr/>
        </p:nvCxnSpPr>
        <p:spPr>
          <a:xfrm rot="10800000">
            <a:off x="2824534" y="3444629"/>
            <a:ext cx="2208122" cy="1302139"/>
          </a:xfrm>
          <a:prstGeom prst="bent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A879EAA-4B67-47E4-BC51-8D2233FDB692}"/>
              </a:ext>
            </a:extLst>
          </p:cNvPr>
          <p:cNvCxnSpPr>
            <a:cxnSpLocks/>
            <a:stCxn id="44" idx="3"/>
          </p:cNvCxnSpPr>
          <p:nvPr/>
        </p:nvCxnSpPr>
        <p:spPr>
          <a:xfrm flipV="1">
            <a:off x="5586654" y="3428998"/>
            <a:ext cx="2058508" cy="1317769"/>
          </a:xfrm>
          <a:prstGeom prst="bentConnector3">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27B3A1F3-32FE-4B6C-84AA-E33733D763C1}"/>
              </a:ext>
            </a:extLst>
          </p:cNvPr>
          <p:cNvGrpSpPr/>
          <p:nvPr/>
        </p:nvGrpSpPr>
        <p:grpSpPr>
          <a:xfrm>
            <a:off x="6666807" y="2535382"/>
            <a:ext cx="1949865" cy="1939139"/>
            <a:chOff x="6666807" y="2535382"/>
            <a:chExt cx="1949865" cy="1939139"/>
          </a:xfrm>
        </p:grpSpPr>
        <p:sp>
          <p:nvSpPr>
            <p:cNvPr id="2" name="Arc 1">
              <a:extLst>
                <a:ext uri="{FF2B5EF4-FFF2-40B4-BE49-F238E27FC236}">
                  <a16:creationId xmlns:a16="http://schemas.microsoft.com/office/drawing/2014/main" id="{8118AAF0-DE40-4C73-AF33-8B61FD80B44B}"/>
                </a:ext>
              </a:extLst>
            </p:cNvPr>
            <p:cNvSpPr/>
            <p:nvPr/>
          </p:nvSpPr>
          <p:spPr>
            <a:xfrm>
              <a:off x="7343137" y="2535383"/>
              <a:ext cx="1186422" cy="1186422"/>
            </a:xfrm>
            <a:prstGeom prst="arc">
              <a:avLst>
                <a:gd name="adj1" fmla="val 16200000"/>
                <a:gd name="adj2" fmla="val 17323958"/>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Arc 18">
              <a:extLst>
                <a:ext uri="{FF2B5EF4-FFF2-40B4-BE49-F238E27FC236}">
                  <a16:creationId xmlns:a16="http://schemas.microsoft.com/office/drawing/2014/main" id="{732A8E9F-C24E-42C2-828D-BF1CB4680BDB}"/>
                </a:ext>
              </a:extLst>
            </p:cNvPr>
            <p:cNvSpPr/>
            <p:nvPr/>
          </p:nvSpPr>
          <p:spPr>
            <a:xfrm rot="16200000">
              <a:off x="7359062" y="2535382"/>
              <a:ext cx="1186422" cy="1186422"/>
            </a:xfrm>
            <a:prstGeom prst="arc">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Arc 6">
              <a:extLst>
                <a:ext uri="{FF2B5EF4-FFF2-40B4-BE49-F238E27FC236}">
                  <a16:creationId xmlns:a16="http://schemas.microsoft.com/office/drawing/2014/main" id="{39D84E03-EAFE-4534-9C33-A42CF2A7594C}"/>
                </a:ext>
              </a:extLst>
            </p:cNvPr>
            <p:cNvSpPr/>
            <p:nvPr/>
          </p:nvSpPr>
          <p:spPr>
            <a:xfrm rot="16200000">
              <a:off x="6682815" y="3122029"/>
              <a:ext cx="1352492" cy="1352492"/>
            </a:xfrm>
            <a:prstGeom prst="arc">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Arc 20">
              <a:extLst>
                <a:ext uri="{FF2B5EF4-FFF2-40B4-BE49-F238E27FC236}">
                  <a16:creationId xmlns:a16="http://schemas.microsoft.com/office/drawing/2014/main" id="{59AAAB5D-44B6-43BF-A71F-C88E1552E059}"/>
                </a:ext>
              </a:extLst>
            </p:cNvPr>
            <p:cNvSpPr/>
            <p:nvPr/>
          </p:nvSpPr>
          <p:spPr>
            <a:xfrm rot="11700000">
              <a:off x="6666807" y="3462921"/>
              <a:ext cx="905134" cy="905134"/>
            </a:xfrm>
            <a:prstGeom prst="arc">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10" name="Straight Connector 9">
              <a:extLst>
                <a:ext uri="{FF2B5EF4-FFF2-40B4-BE49-F238E27FC236}">
                  <a16:creationId xmlns:a16="http://schemas.microsoft.com/office/drawing/2014/main" id="{BCD8CBA7-397D-47F9-8F2A-0ED7CCE30BB4}"/>
                </a:ext>
              </a:extLst>
            </p:cNvPr>
            <p:cNvCxnSpPr>
              <a:stCxn id="21" idx="0"/>
            </p:cNvCxnSpPr>
            <p:nvPr/>
          </p:nvCxnSpPr>
          <p:spPr>
            <a:xfrm flipV="1">
              <a:off x="7002241" y="4351954"/>
              <a:ext cx="722435" cy="679"/>
            </a:xfrm>
            <a:prstGeom prst="line">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server" title="Icon of a server tower">
              <a:extLst>
                <a:ext uri="{FF2B5EF4-FFF2-40B4-BE49-F238E27FC236}">
                  <a16:creationId xmlns:a16="http://schemas.microsoft.com/office/drawing/2014/main" id="{CC087036-E57B-49D2-8C3F-4E72C741BFB3}"/>
                </a:ext>
              </a:extLst>
            </p:cNvPr>
            <p:cNvSpPr>
              <a:spLocks noChangeAspect="1" noEditPoints="1"/>
            </p:cNvSpPr>
            <p:nvPr/>
          </p:nvSpPr>
          <p:spPr bwMode="auto">
            <a:xfrm>
              <a:off x="7751594" y="2572461"/>
              <a:ext cx="291675" cy="5539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 name="server" title="Icon of a server tower">
              <a:extLst>
                <a:ext uri="{FF2B5EF4-FFF2-40B4-BE49-F238E27FC236}">
                  <a16:creationId xmlns:a16="http://schemas.microsoft.com/office/drawing/2014/main" id="{B6A52D08-8164-4932-9449-C8988D235DD5}"/>
                </a:ext>
              </a:extLst>
            </p:cNvPr>
            <p:cNvSpPr>
              <a:spLocks noChangeAspect="1" noEditPoints="1"/>
            </p:cNvSpPr>
            <p:nvPr/>
          </p:nvSpPr>
          <p:spPr bwMode="auto">
            <a:xfrm>
              <a:off x="7751594" y="3754450"/>
              <a:ext cx="291675" cy="5539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server" title="Icon of a server tower">
              <a:extLst>
                <a:ext uri="{FF2B5EF4-FFF2-40B4-BE49-F238E27FC236}">
                  <a16:creationId xmlns:a16="http://schemas.microsoft.com/office/drawing/2014/main" id="{65DA325A-0C5D-4D65-AD25-081EAB55074E}"/>
                </a:ext>
              </a:extLst>
            </p:cNvPr>
            <p:cNvSpPr>
              <a:spLocks noChangeAspect="1" noEditPoints="1"/>
            </p:cNvSpPr>
            <p:nvPr/>
          </p:nvSpPr>
          <p:spPr bwMode="auto">
            <a:xfrm>
              <a:off x="8269734" y="2574398"/>
              <a:ext cx="291675" cy="5539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 name="server" title="Icon of a server tower">
              <a:extLst>
                <a:ext uri="{FF2B5EF4-FFF2-40B4-BE49-F238E27FC236}">
                  <a16:creationId xmlns:a16="http://schemas.microsoft.com/office/drawing/2014/main" id="{C83EC760-22B2-473B-AFEF-89F969C58479}"/>
                </a:ext>
              </a:extLst>
            </p:cNvPr>
            <p:cNvSpPr>
              <a:spLocks noChangeAspect="1" noEditPoints="1"/>
            </p:cNvSpPr>
            <p:nvPr/>
          </p:nvSpPr>
          <p:spPr bwMode="auto">
            <a:xfrm>
              <a:off x="8269734" y="3756387"/>
              <a:ext cx="291675" cy="5539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0" name="Picture 59" descr="A close up of a sign&#10;&#10;Description generated with very high confidence">
              <a:extLst>
                <a:ext uri="{FF2B5EF4-FFF2-40B4-BE49-F238E27FC236}">
                  <a16:creationId xmlns:a16="http://schemas.microsoft.com/office/drawing/2014/main" id="{C3DB93F7-66E6-43CF-B955-2AA9E9FD118B}"/>
                </a:ext>
              </a:extLst>
            </p:cNvPr>
            <p:cNvPicPr>
              <a:picLocks noChangeAspect="1"/>
            </p:cNvPicPr>
            <p:nvPr/>
          </p:nvPicPr>
          <p:blipFill>
            <a:blip r:embed="rId5"/>
            <a:stretch>
              <a:fillRect/>
            </a:stretch>
          </p:blipFill>
          <p:spPr>
            <a:xfrm>
              <a:off x="7724676" y="3240584"/>
              <a:ext cx="390145" cy="390145"/>
            </a:xfrm>
            <a:prstGeom prst="rect">
              <a:avLst/>
            </a:prstGeom>
          </p:spPr>
        </p:pic>
        <p:pic>
          <p:nvPicPr>
            <p:cNvPr id="62" name="Picture 61" descr="A close up of a sign&#10;&#10;Description generated with very high confidence">
              <a:extLst>
                <a:ext uri="{FF2B5EF4-FFF2-40B4-BE49-F238E27FC236}">
                  <a16:creationId xmlns:a16="http://schemas.microsoft.com/office/drawing/2014/main" id="{33BA6C3B-AFA2-44E4-BC43-380D4AFB7C51}"/>
                </a:ext>
              </a:extLst>
            </p:cNvPr>
            <p:cNvPicPr>
              <a:picLocks noChangeAspect="1"/>
            </p:cNvPicPr>
            <p:nvPr/>
          </p:nvPicPr>
          <p:blipFill>
            <a:blip r:embed="rId5"/>
            <a:stretch>
              <a:fillRect/>
            </a:stretch>
          </p:blipFill>
          <p:spPr>
            <a:xfrm>
              <a:off x="8226527" y="3230027"/>
              <a:ext cx="390145" cy="390145"/>
            </a:xfrm>
            <a:prstGeom prst="rect">
              <a:avLst/>
            </a:prstGeom>
          </p:spPr>
        </p:pic>
      </p:grpSp>
      <p:grpSp>
        <p:nvGrpSpPr>
          <p:cNvPr id="64" name="Group 63">
            <a:extLst>
              <a:ext uri="{FF2B5EF4-FFF2-40B4-BE49-F238E27FC236}">
                <a16:creationId xmlns:a16="http://schemas.microsoft.com/office/drawing/2014/main" id="{75673A59-A5EF-43BF-8462-AB522E1FD61A}"/>
              </a:ext>
            </a:extLst>
          </p:cNvPr>
          <p:cNvGrpSpPr/>
          <p:nvPr/>
        </p:nvGrpSpPr>
        <p:grpSpPr>
          <a:xfrm>
            <a:off x="9246645" y="2530629"/>
            <a:ext cx="1949865" cy="1939139"/>
            <a:chOff x="6666807" y="2535382"/>
            <a:chExt cx="1949865" cy="1939139"/>
          </a:xfrm>
        </p:grpSpPr>
        <p:sp>
          <p:nvSpPr>
            <p:cNvPr id="65" name="Arc 64">
              <a:extLst>
                <a:ext uri="{FF2B5EF4-FFF2-40B4-BE49-F238E27FC236}">
                  <a16:creationId xmlns:a16="http://schemas.microsoft.com/office/drawing/2014/main" id="{2CB5A13D-554C-4A77-9798-D55C23C7C299}"/>
                </a:ext>
              </a:extLst>
            </p:cNvPr>
            <p:cNvSpPr/>
            <p:nvPr/>
          </p:nvSpPr>
          <p:spPr>
            <a:xfrm>
              <a:off x="7343137" y="2535383"/>
              <a:ext cx="1186422" cy="1186422"/>
            </a:xfrm>
            <a:prstGeom prst="arc">
              <a:avLst>
                <a:gd name="adj1" fmla="val 16200000"/>
                <a:gd name="adj2" fmla="val 17323958"/>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Arc 65">
              <a:extLst>
                <a:ext uri="{FF2B5EF4-FFF2-40B4-BE49-F238E27FC236}">
                  <a16:creationId xmlns:a16="http://schemas.microsoft.com/office/drawing/2014/main" id="{857A5523-4EC5-42E2-8034-E16C9F1C351B}"/>
                </a:ext>
              </a:extLst>
            </p:cNvPr>
            <p:cNvSpPr/>
            <p:nvPr/>
          </p:nvSpPr>
          <p:spPr>
            <a:xfrm rot="16200000">
              <a:off x="7359062" y="2535382"/>
              <a:ext cx="1186422" cy="1186422"/>
            </a:xfrm>
            <a:prstGeom prst="arc">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Arc 66">
              <a:extLst>
                <a:ext uri="{FF2B5EF4-FFF2-40B4-BE49-F238E27FC236}">
                  <a16:creationId xmlns:a16="http://schemas.microsoft.com/office/drawing/2014/main" id="{6A4B8F4F-2F68-4F08-955D-731689D1597D}"/>
                </a:ext>
              </a:extLst>
            </p:cNvPr>
            <p:cNvSpPr/>
            <p:nvPr/>
          </p:nvSpPr>
          <p:spPr>
            <a:xfrm rot="16200000">
              <a:off x="6682815" y="3122029"/>
              <a:ext cx="1352492" cy="1352492"/>
            </a:xfrm>
            <a:prstGeom prst="arc">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Arc 67">
              <a:extLst>
                <a:ext uri="{FF2B5EF4-FFF2-40B4-BE49-F238E27FC236}">
                  <a16:creationId xmlns:a16="http://schemas.microsoft.com/office/drawing/2014/main" id="{82ADD16F-F14B-458A-BA81-AAD49E8DF3F7}"/>
                </a:ext>
              </a:extLst>
            </p:cNvPr>
            <p:cNvSpPr/>
            <p:nvPr/>
          </p:nvSpPr>
          <p:spPr>
            <a:xfrm rot="11700000">
              <a:off x="6666807" y="3462921"/>
              <a:ext cx="905134" cy="905134"/>
            </a:xfrm>
            <a:prstGeom prst="arc">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158A4E15-9323-4B50-9AC7-704499F2BF40}"/>
                </a:ext>
              </a:extLst>
            </p:cNvPr>
            <p:cNvCxnSpPr>
              <a:stCxn id="68" idx="0"/>
            </p:cNvCxnSpPr>
            <p:nvPr/>
          </p:nvCxnSpPr>
          <p:spPr>
            <a:xfrm flipV="1">
              <a:off x="7002241" y="4351954"/>
              <a:ext cx="722435" cy="679"/>
            </a:xfrm>
            <a:prstGeom prst="line">
              <a:avLst/>
            </a:prstGeom>
            <a:ln>
              <a:solidFill>
                <a:schemeClr val="accent2">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server" title="Icon of a server tower">
              <a:extLst>
                <a:ext uri="{FF2B5EF4-FFF2-40B4-BE49-F238E27FC236}">
                  <a16:creationId xmlns:a16="http://schemas.microsoft.com/office/drawing/2014/main" id="{EF331006-6229-4F53-A6E9-E9D407A53AEF}"/>
                </a:ext>
              </a:extLst>
            </p:cNvPr>
            <p:cNvSpPr>
              <a:spLocks noChangeAspect="1" noEditPoints="1"/>
            </p:cNvSpPr>
            <p:nvPr/>
          </p:nvSpPr>
          <p:spPr bwMode="auto">
            <a:xfrm>
              <a:off x="7751594" y="2572461"/>
              <a:ext cx="291675" cy="5539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server" title="Icon of a server tower">
              <a:extLst>
                <a:ext uri="{FF2B5EF4-FFF2-40B4-BE49-F238E27FC236}">
                  <a16:creationId xmlns:a16="http://schemas.microsoft.com/office/drawing/2014/main" id="{F2165EF0-0947-47B5-A951-1EF353CA1DD3}"/>
                </a:ext>
              </a:extLst>
            </p:cNvPr>
            <p:cNvSpPr>
              <a:spLocks noChangeAspect="1" noEditPoints="1"/>
            </p:cNvSpPr>
            <p:nvPr/>
          </p:nvSpPr>
          <p:spPr bwMode="auto">
            <a:xfrm>
              <a:off x="7751594" y="3754450"/>
              <a:ext cx="291675" cy="5539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2" name="server" title="Icon of a server tower">
              <a:extLst>
                <a:ext uri="{FF2B5EF4-FFF2-40B4-BE49-F238E27FC236}">
                  <a16:creationId xmlns:a16="http://schemas.microsoft.com/office/drawing/2014/main" id="{C410BADC-E623-4817-8A05-1312F0C35D21}"/>
                </a:ext>
              </a:extLst>
            </p:cNvPr>
            <p:cNvSpPr>
              <a:spLocks noChangeAspect="1" noEditPoints="1"/>
            </p:cNvSpPr>
            <p:nvPr/>
          </p:nvSpPr>
          <p:spPr bwMode="auto">
            <a:xfrm>
              <a:off x="8269734" y="2574398"/>
              <a:ext cx="291675" cy="5539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3" name="server" title="Icon of a server tower">
              <a:extLst>
                <a:ext uri="{FF2B5EF4-FFF2-40B4-BE49-F238E27FC236}">
                  <a16:creationId xmlns:a16="http://schemas.microsoft.com/office/drawing/2014/main" id="{7E0456AC-9BB5-4BFF-A207-7237166EEC87}"/>
                </a:ext>
              </a:extLst>
            </p:cNvPr>
            <p:cNvSpPr>
              <a:spLocks noChangeAspect="1" noEditPoints="1"/>
            </p:cNvSpPr>
            <p:nvPr/>
          </p:nvSpPr>
          <p:spPr bwMode="auto">
            <a:xfrm>
              <a:off x="8269734" y="3756387"/>
              <a:ext cx="291675" cy="5539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74" name="Picture 73" descr="A close up of a sign&#10;&#10;Description generated with very high confidence">
              <a:extLst>
                <a:ext uri="{FF2B5EF4-FFF2-40B4-BE49-F238E27FC236}">
                  <a16:creationId xmlns:a16="http://schemas.microsoft.com/office/drawing/2014/main" id="{6B9CE05B-CC2E-4EAF-94A2-70CC0B7B4208}"/>
                </a:ext>
              </a:extLst>
            </p:cNvPr>
            <p:cNvPicPr>
              <a:picLocks noChangeAspect="1"/>
            </p:cNvPicPr>
            <p:nvPr/>
          </p:nvPicPr>
          <p:blipFill>
            <a:blip r:embed="rId5"/>
            <a:stretch>
              <a:fillRect/>
            </a:stretch>
          </p:blipFill>
          <p:spPr>
            <a:xfrm>
              <a:off x="7724676" y="3240584"/>
              <a:ext cx="390145" cy="390145"/>
            </a:xfrm>
            <a:prstGeom prst="rect">
              <a:avLst/>
            </a:prstGeom>
          </p:spPr>
        </p:pic>
        <p:pic>
          <p:nvPicPr>
            <p:cNvPr id="75" name="Picture 74" descr="A close up of a sign&#10;&#10;Description generated with very high confidence">
              <a:extLst>
                <a:ext uri="{FF2B5EF4-FFF2-40B4-BE49-F238E27FC236}">
                  <a16:creationId xmlns:a16="http://schemas.microsoft.com/office/drawing/2014/main" id="{662486FF-E0B5-4D38-BA67-830AEDDF8761}"/>
                </a:ext>
              </a:extLst>
            </p:cNvPr>
            <p:cNvPicPr>
              <a:picLocks noChangeAspect="1"/>
            </p:cNvPicPr>
            <p:nvPr/>
          </p:nvPicPr>
          <p:blipFill>
            <a:blip r:embed="rId5"/>
            <a:stretch>
              <a:fillRect/>
            </a:stretch>
          </p:blipFill>
          <p:spPr>
            <a:xfrm>
              <a:off x="8226527" y="3230027"/>
              <a:ext cx="390145" cy="390145"/>
            </a:xfrm>
            <a:prstGeom prst="rect">
              <a:avLst/>
            </a:prstGeom>
          </p:spPr>
        </p:pic>
      </p:grpSp>
      <p:cxnSp>
        <p:nvCxnSpPr>
          <p:cNvPr id="77" name="Connector: Elbow 76">
            <a:extLst>
              <a:ext uri="{FF2B5EF4-FFF2-40B4-BE49-F238E27FC236}">
                <a16:creationId xmlns:a16="http://schemas.microsoft.com/office/drawing/2014/main" id="{7F284CFD-4715-4510-982C-DAE08E627F62}"/>
              </a:ext>
            </a:extLst>
          </p:cNvPr>
          <p:cNvCxnSpPr>
            <a:stCxn id="44" idx="3"/>
            <a:endCxn id="74" idx="1"/>
          </p:cNvCxnSpPr>
          <p:nvPr/>
        </p:nvCxnSpPr>
        <p:spPr>
          <a:xfrm flipV="1">
            <a:off x="5586654" y="3430904"/>
            <a:ext cx="4717860" cy="1315863"/>
          </a:xfrm>
          <a:prstGeom prst="bentConnector3">
            <a:avLst>
              <a:gd name="adj1" fmla="val 6850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boy" title="Icon of a man">
            <a:extLst>
              <a:ext uri="{FF2B5EF4-FFF2-40B4-BE49-F238E27FC236}">
                <a16:creationId xmlns:a16="http://schemas.microsoft.com/office/drawing/2014/main" id="{7424CAFC-B859-4816-B9FD-E9212C82AEBE}"/>
              </a:ext>
            </a:extLst>
          </p:cNvPr>
          <p:cNvSpPr>
            <a:spLocks noChangeAspect="1" noEditPoints="1"/>
          </p:cNvSpPr>
          <p:nvPr/>
        </p:nvSpPr>
        <p:spPr bwMode="auto">
          <a:xfrm>
            <a:off x="5396752" y="3516336"/>
            <a:ext cx="585696" cy="76233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 name="Browser" title="Icon of a browser window">
            <a:extLst>
              <a:ext uri="{FF2B5EF4-FFF2-40B4-BE49-F238E27FC236}">
                <a16:creationId xmlns:a16="http://schemas.microsoft.com/office/drawing/2014/main" id="{C5A41DE6-6195-4CF8-B5F2-901949F33708}"/>
              </a:ext>
            </a:extLst>
          </p:cNvPr>
          <p:cNvSpPr>
            <a:spLocks noChangeAspect="1" noEditPoints="1"/>
          </p:cNvSpPr>
          <p:nvPr/>
        </p:nvSpPr>
        <p:spPr bwMode="auto">
          <a:xfrm>
            <a:off x="4476128" y="2900678"/>
            <a:ext cx="844310" cy="67571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mail" title="Icon of an envelope">
            <a:extLst>
              <a:ext uri="{FF2B5EF4-FFF2-40B4-BE49-F238E27FC236}">
                <a16:creationId xmlns:a16="http://schemas.microsoft.com/office/drawing/2014/main" id="{C29DC6AA-1158-445A-8714-6396520489BA}"/>
              </a:ext>
            </a:extLst>
          </p:cNvPr>
          <p:cNvSpPr>
            <a:spLocks noChangeAspect="1" noEditPoints="1"/>
          </p:cNvSpPr>
          <p:nvPr/>
        </p:nvSpPr>
        <p:spPr bwMode="auto">
          <a:xfrm>
            <a:off x="4703218" y="3182111"/>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09A37206-0642-4D45-8142-4782700B6CCF}"/>
              </a:ext>
            </a:extLst>
          </p:cNvPr>
          <p:cNvSpPr/>
          <p:nvPr/>
        </p:nvSpPr>
        <p:spPr bwMode="auto">
          <a:xfrm>
            <a:off x="5384800" y="3133969"/>
            <a:ext cx="359508" cy="328246"/>
          </a:xfrm>
          <a:custGeom>
            <a:avLst/>
            <a:gdLst>
              <a:gd name="connsiteX0" fmla="*/ 359508 w 359508"/>
              <a:gd name="connsiteY0" fmla="*/ 328246 h 328246"/>
              <a:gd name="connsiteX1" fmla="*/ 257908 w 359508"/>
              <a:gd name="connsiteY1" fmla="*/ 93785 h 328246"/>
              <a:gd name="connsiteX2" fmla="*/ 0 w 359508"/>
              <a:gd name="connsiteY2" fmla="*/ 0 h 328246"/>
              <a:gd name="connsiteX3" fmla="*/ 0 w 359508"/>
              <a:gd name="connsiteY3" fmla="*/ 0 h 328246"/>
            </a:gdLst>
            <a:ahLst/>
            <a:cxnLst>
              <a:cxn ang="0">
                <a:pos x="connsiteX0" y="connsiteY0"/>
              </a:cxn>
              <a:cxn ang="0">
                <a:pos x="connsiteX1" y="connsiteY1"/>
              </a:cxn>
              <a:cxn ang="0">
                <a:pos x="connsiteX2" y="connsiteY2"/>
              </a:cxn>
              <a:cxn ang="0">
                <a:pos x="connsiteX3" y="connsiteY3"/>
              </a:cxn>
            </a:cxnLst>
            <a:rect l="l" t="t" r="r" b="b"/>
            <a:pathLst>
              <a:path w="359508" h="328246">
                <a:moveTo>
                  <a:pt x="359508" y="328246"/>
                </a:moveTo>
                <a:cubicBezTo>
                  <a:pt x="338667" y="238369"/>
                  <a:pt x="317826" y="148493"/>
                  <a:pt x="257908" y="93785"/>
                </a:cubicBezTo>
                <a:cubicBezTo>
                  <a:pt x="197990" y="39077"/>
                  <a:pt x="0" y="0"/>
                  <a:pt x="0" y="0"/>
                </a:cubicBezTo>
                <a:lnTo>
                  <a:pt x="0"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mail_3" title="Icon of an open envelope">
            <a:extLst>
              <a:ext uri="{FF2B5EF4-FFF2-40B4-BE49-F238E27FC236}">
                <a16:creationId xmlns:a16="http://schemas.microsoft.com/office/drawing/2014/main" id="{F136C050-8771-4CCC-AD1E-81CD3967FB46}"/>
              </a:ext>
            </a:extLst>
          </p:cNvPr>
          <p:cNvSpPr>
            <a:spLocks noChangeAspect="1" noEditPoints="1"/>
          </p:cNvSpPr>
          <p:nvPr/>
        </p:nvSpPr>
        <p:spPr bwMode="auto">
          <a:xfrm>
            <a:off x="4703218" y="3080994"/>
            <a:ext cx="410617" cy="365760"/>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278DA6B-B1AE-48A0-8139-E021FD77D24C}"/>
              </a:ext>
            </a:extLst>
          </p:cNvPr>
          <p:cNvSpPr/>
          <p:nvPr/>
        </p:nvSpPr>
        <p:spPr bwMode="auto">
          <a:xfrm>
            <a:off x="4933714" y="3799643"/>
            <a:ext cx="463909" cy="745724"/>
          </a:xfrm>
          <a:custGeom>
            <a:avLst/>
            <a:gdLst>
              <a:gd name="connsiteX0" fmla="*/ 463909 w 463909"/>
              <a:gd name="connsiteY0" fmla="*/ 0 h 745724"/>
              <a:gd name="connsiteX1" fmla="*/ 20026 w 463909"/>
              <a:gd name="connsiteY1" fmla="*/ 186431 h 745724"/>
              <a:gd name="connsiteX2" fmla="*/ 117680 w 463909"/>
              <a:gd name="connsiteY2" fmla="*/ 745724 h 745724"/>
            </a:gdLst>
            <a:ahLst/>
            <a:cxnLst>
              <a:cxn ang="0">
                <a:pos x="connsiteX0" y="connsiteY0"/>
              </a:cxn>
              <a:cxn ang="0">
                <a:pos x="connsiteX1" y="connsiteY1"/>
              </a:cxn>
              <a:cxn ang="0">
                <a:pos x="connsiteX2" y="connsiteY2"/>
              </a:cxn>
            </a:cxnLst>
            <a:rect l="l" t="t" r="r" b="b"/>
            <a:pathLst>
              <a:path w="463909" h="745724">
                <a:moveTo>
                  <a:pt x="463909" y="0"/>
                </a:moveTo>
                <a:cubicBezTo>
                  <a:pt x="270820" y="31072"/>
                  <a:pt x="77731" y="62144"/>
                  <a:pt x="20026" y="186431"/>
                </a:cubicBezTo>
                <a:cubicBezTo>
                  <a:pt x="-37679" y="310718"/>
                  <a:pt x="40000" y="528221"/>
                  <a:pt x="117680" y="745724"/>
                </a:cubicBezTo>
              </a:path>
            </a:pathLst>
          </a:custGeom>
          <a:noFill/>
          <a:ln w="1270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C3FB7CB-C4CF-4235-8C3B-A6B17A0C16AF}"/>
              </a:ext>
            </a:extLst>
          </p:cNvPr>
          <p:cNvSpPr txBox="1"/>
          <p:nvPr/>
        </p:nvSpPr>
        <p:spPr>
          <a:xfrm>
            <a:off x="1487070" y="4292304"/>
            <a:ext cx="122738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 FS + WAP</a:t>
            </a:r>
          </a:p>
        </p:txBody>
      </p:sp>
      <p:sp>
        <p:nvSpPr>
          <p:cNvPr id="55" name="TextBox 54">
            <a:extLst>
              <a:ext uri="{FF2B5EF4-FFF2-40B4-BE49-F238E27FC236}">
                <a16:creationId xmlns:a16="http://schemas.microsoft.com/office/drawing/2014/main" id="{121BDD43-B206-455A-A7C5-BD609B255006}"/>
              </a:ext>
            </a:extLst>
          </p:cNvPr>
          <p:cNvSpPr txBox="1"/>
          <p:nvPr/>
        </p:nvSpPr>
        <p:spPr>
          <a:xfrm>
            <a:off x="7541014" y="4329931"/>
            <a:ext cx="122738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 FS + WAP</a:t>
            </a:r>
          </a:p>
        </p:txBody>
      </p:sp>
      <p:sp>
        <p:nvSpPr>
          <p:cNvPr id="57" name="TextBox 56">
            <a:extLst>
              <a:ext uri="{FF2B5EF4-FFF2-40B4-BE49-F238E27FC236}">
                <a16:creationId xmlns:a16="http://schemas.microsoft.com/office/drawing/2014/main" id="{AD144E65-43F1-4227-9616-B8F770591399}"/>
              </a:ext>
            </a:extLst>
          </p:cNvPr>
          <p:cNvSpPr txBox="1"/>
          <p:nvPr/>
        </p:nvSpPr>
        <p:spPr>
          <a:xfrm>
            <a:off x="10173288" y="4329223"/>
            <a:ext cx="122738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 FS + WAP</a:t>
            </a:r>
          </a:p>
        </p:txBody>
      </p:sp>
      <p:sp>
        <p:nvSpPr>
          <p:cNvPr id="61" name="TextBox 60">
            <a:extLst>
              <a:ext uri="{FF2B5EF4-FFF2-40B4-BE49-F238E27FC236}">
                <a16:creationId xmlns:a16="http://schemas.microsoft.com/office/drawing/2014/main" id="{6D8E7DCB-2874-466E-A0C2-A2404C73CBAE}"/>
              </a:ext>
            </a:extLst>
          </p:cNvPr>
          <p:cNvSpPr txBox="1"/>
          <p:nvPr/>
        </p:nvSpPr>
        <p:spPr>
          <a:xfrm>
            <a:off x="584200" y="2166260"/>
            <a:ext cx="2774043"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mn-ea"/>
                <a:cs typeface="+mn-cs"/>
              </a:rPr>
              <a:t>On-premises</a:t>
            </a:r>
          </a:p>
        </p:txBody>
      </p:sp>
      <p:sp>
        <p:nvSpPr>
          <p:cNvPr id="76" name="TextBox 75">
            <a:extLst>
              <a:ext uri="{FF2B5EF4-FFF2-40B4-BE49-F238E27FC236}">
                <a16:creationId xmlns:a16="http://schemas.microsoft.com/office/drawing/2014/main" id="{E78BADD6-129C-491F-A73A-37AA0BBB43F1}"/>
              </a:ext>
            </a:extLst>
          </p:cNvPr>
          <p:cNvSpPr txBox="1"/>
          <p:nvPr/>
        </p:nvSpPr>
        <p:spPr>
          <a:xfrm>
            <a:off x="6565095" y="2175243"/>
            <a:ext cx="463141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mn-ea"/>
                <a:cs typeface="+mn-cs"/>
              </a:rPr>
              <a:t>Azure</a:t>
            </a:r>
          </a:p>
        </p:txBody>
      </p:sp>
      <p:pic>
        <p:nvPicPr>
          <p:cNvPr id="78" name="Picture 77" descr="A drawing of a cartoon character&#10;&#10;Description generated with high confidence">
            <a:extLst>
              <a:ext uri="{FF2B5EF4-FFF2-40B4-BE49-F238E27FC236}">
                <a16:creationId xmlns:a16="http://schemas.microsoft.com/office/drawing/2014/main" id="{BC7E3463-B72E-44A3-A39A-C317DC1B15C2}"/>
              </a:ext>
            </a:extLst>
          </p:cNvPr>
          <p:cNvPicPr>
            <a:picLocks noChangeAspect="1"/>
          </p:cNvPicPr>
          <p:nvPr/>
        </p:nvPicPr>
        <p:blipFill>
          <a:blip r:embed="rId3"/>
          <a:stretch>
            <a:fillRect/>
          </a:stretch>
        </p:blipFill>
        <p:spPr>
          <a:xfrm rot="5400000">
            <a:off x="2367334" y="3216028"/>
            <a:ext cx="457200" cy="457200"/>
          </a:xfrm>
          <a:prstGeom prst="rect">
            <a:avLst/>
          </a:prstGeom>
        </p:spPr>
      </p:pic>
    </p:spTree>
    <p:extLst>
      <p:ext uri="{BB962C8B-B14F-4D97-AF65-F5344CB8AC3E}">
        <p14:creationId xmlns:p14="http://schemas.microsoft.com/office/powerpoint/2010/main" val="225018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250"/>
                                        <p:tgtEl>
                                          <p:spTgt spid="8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6"/>
                                        </p:tgtEl>
                                        <p:attrNameLst>
                                          <p:attrName>style.visibility</p:attrName>
                                        </p:attrNameLst>
                                      </p:cBhvr>
                                      <p:to>
                                        <p:strVal val="visible"/>
                                      </p:to>
                                    </p:set>
                                  </p:childTnLst>
                                </p:cTn>
                              </p:par>
                            </p:childTnLst>
                          </p:cTn>
                        </p:par>
                        <p:par>
                          <p:cTn id="66" fill="hold">
                            <p:stCondLst>
                              <p:cond delay="0"/>
                            </p:stCondLst>
                            <p:childTnLst>
                              <p:par>
                                <p:cTn id="67" presetID="26" presetClass="emph" presetSubtype="0" fill="hold" nodeType="afterEffect">
                                  <p:stCondLst>
                                    <p:cond delay="250"/>
                                  </p:stCondLst>
                                  <p:childTnLst>
                                    <p:animEffect transition="out" filter="fade">
                                      <p:cBhvr>
                                        <p:cTn id="68" dur="500" tmFilter="0, 0; .2, .5; .8, .5; 1, 0"/>
                                        <p:tgtEl>
                                          <p:spTgt spid="56"/>
                                        </p:tgtEl>
                                      </p:cBhvr>
                                    </p:animEffect>
                                    <p:animScale>
                                      <p:cBhvr>
                                        <p:cTn id="69" dur="250" autoRev="1" fill="hold"/>
                                        <p:tgtEl>
                                          <p:spTgt spid="56"/>
                                        </p:tgtEl>
                                      </p:cBhvr>
                                      <p:by x="105000" y="105000"/>
                                    </p:animScale>
                                  </p:childTnLst>
                                </p:cTn>
                              </p:par>
                            </p:childTnLst>
                          </p:cTn>
                        </p:par>
                        <p:par>
                          <p:cTn id="70" fill="hold">
                            <p:stCondLst>
                              <p:cond delay="750"/>
                            </p:stCondLst>
                            <p:childTnLst>
                              <p:par>
                                <p:cTn id="71" presetID="26" presetClass="emph" presetSubtype="0" fill="hold" nodeType="afterEffect">
                                  <p:stCondLst>
                                    <p:cond delay="0"/>
                                  </p:stCondLst>
                                  <p:childTnLst>
                                    <p:animEffect transition="out" filter="fade">
                                      <p:cBhvr>
                                        <p:cTn id="72" dur="500" tmFilter="0, 0; .2, .5; .8, .5; 1, 0"/>
                                        <p:tgtEl>
                                          <p:spTgt spid="58"/>
                                        </p:tgtEl>
                                      </p:cBhvr>
                                    </p:animEffect>
                                    <p:animScale>
                                      <p:cBhvr>
                                        <p:cTn id="73" dur="250" autoRev="1" fill="hold"/>
                                        <p:tgtEl>
                                          <p:spTgt spid="58"/>
                                        </p:tgtEl>
                                      </p:cBhvr>
                                      <p:by x="105000" y="105000"/>
                                    </p:animScale>
                                  </p:childTnLst>
                                </p:cTn>
                              </p:par>
                            </p:childTnLst>
                          </p:cTn>
                        </p:par>
                        <p:par>
                          <p:cTn id="74" fill="hold">
                            <p:stCondLst>
                              <p:cond delay="1250"/>
                            </p:stCondLst>
                            <p:childTnLst>
                              <p:par>
                                <p:cTn id="75" presetID="26" presetClass="emph" presetSubtype="0" fill="hold" nodeType="afterEffect">
                                  <p:stCondLst>
                                    <p:cond delay="0"/>
                                  </p:stCondLst>
                                  <p:childTnLst>
                                    <p:animEffect transition="out" filter="fade">
                                      <p:cBhvr>
                                        <p:cTn id="76" dur="500" tmFilter="0, 0; .2, .5; .8, .5; 1, 0"/>
                                        <p:tgtEl>
                                          <p:spTgt spid="77"/>
                                        </p:tgtEl>
                                      </p:cBhvr>
                                    </p:animEffect>
                                    <p:animScale>
                                      <p:cBhvr>
                                        <p:cTn id="77" dur="250" autoRev="1" fill="hold"/>
                                        <p:tgtEl>
                                          <p:spTgt spid="77"/>
                                        </p:tgtEl>
                                      </p:cBhvr>
                                      <p:by x="105000" y="105000"/>
                                    </p:animScale>
                                  </p:childTnLst>
                                </p:cTn>
                              </p:par>
                            </p:childTnLst>
                          </p:cTn>
                        </p:par>
                        <p:par>
                          <p:cTn id="78" fill="hold">
                            <p:stCondLst>
                              <p:cond delay="1750"/>
                            </p:stCondLst>
                            <p:childTnLst>
                              <p:par>
                                <p:cTn id="79" presetID="10" presetClass="exit" presetSubtype="0" fill="hold" grpId="1" nodeType="afterEffect">
                                  <p:stCondLst>
                                    <p:cond delay="250"/>
                                  </p:stCondLst>
                                  <p:childTnLst>
                                    <p:animEffect transition="out" filter="fade">
                                      <p:cBhvr>
                                        <p:cTn id="80" dur="500"/>
                                        <p:tgtEl>
                                          <p:spTgt spid="82"/>
                                        </p:tgtEl>
                                      </p:cBhvr>
                                    </p:animEffect>
                                    <p:set>
                                      <p:cBhvr>
                                        <p:cTn id="81" dur="1" fill="hold">
                                          <p:stCondLst>
                                            <p:cond delay="499"/>
                                          </p:stCondLst>
                                        </p:cTn>
                                        <p:tgtEl>
                                          <p:spTgt spid="82"/>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fade">
                                      <p:cBhvr>
                                        <p:cTn id="8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5" grpId="0"/>
      <p:bldP spid="54" grpId="0"/>
      <p:bldP spid="80" grpId="0" animBg="1"/>
      <p:bldP spid="81" grpId="0" animBg="1"/>
      <p:bldP spid="82" grpId="0" animBg="1"/>
      <p:bldP spid="82" grpId="1" animBg="1"/>
      <p:bldP spid="83" grpId="0" animBg="1"/>
      <p:bldP spid="85" grpId="0" animBg="1"/>
      <p:bldP spid="86" grpId="0" animBg="1"/>
      <p:bldP spid="55" grpId="0"/>
      <p:bldP spid="57" grpId="0"/>
      <p:bldP spid="7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E779-BA67-9B45-B179-53092C8273A3}"/>
              </a:ext>
            </a:extLst>
          </p:cNvPr>
          <p:cNvSpPr>
            <a:spLocks noGrp="1"/>
          </p:cNvSpPr>
          <p:nvPr>
            <p:ph type="title"/>
          </p:nvPr>
        </p:nvSpPr>
        <p:spPr/>
        <p:txBody>
          <a:bodyPr/>
          <a:lstStyle/>
          <a:p>
            <a:r>
              <a:rPr lang="en-US" dirty="0"/>
              <a:t>Surface</a:t>
            </a:r>
          </a:p>
        </p:txBody>
      </p:sp>
      <p:sp>
        <p:nvSpPr>
          <p:cNvPr id="3" name="Text Placeholder 2">
            <a:extLst>
              <a:ext uri="{FF2B5EF4-FFF2-40B4-BE49-F238E27FC236}">
                <a16:creationId xmlns:a16="http://schemas.microsoft.com/office/drawing/2014/main" id="{6FFD9A41-1641-1C46-B736-2E213A4CBAA9}"/>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393045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7821-65ED-1E4E-B301-A76A24416E53}"/>
              </a:ext>
            </a:extLst>
          </p:cNvPr>
          <p:cNvSpPr>
            <a:spLocks noGrp="1"/>
          </p:cNvSpPr>
          <p:nvPr>
            <p:ph type="title"/>
          </p:nvPr>
        </p:nvSpPr>
        <p:spPr/>
        <p:txBody>
          <a:bodyPr/>
          <a:lstStyle/>
          <a:p>
            <a:endParaRPr lang="en-US"/>
          </a:p>
        </p:txBody>
      </p:sp>
      <p:pic>
        <p:nvPicPr>
          <p:cNvPr id="4" name="Online Media 3" descr="Highlights from Microsoft's October 2019 Event-_xAv55RLnCc.mp4">
            <a:hlinkClick r:id="" action="ppaction://media"/>
            <a:extLst>
              <a:ext uri="{FF2B5EF4-FFF2-40B4-BE49-F238E27FC236}">
                <a16:creationId xmlns:a16="http://schemas.microsoft.com/office/drawing/2014/main" id="{6C1E6167-7D93-1A48-8211-ED4C746728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95135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AC2386-B076-8B44-8FE1-EC753EE4B8E2}"/>
              </a:ext>
            </a:extLst>
          </p:cNvPr>
          <p:cNvSpPr>
            <a:spLocks noGrp="1"/>
          </p:cNvSpPr>
          <p:nvPr>
            <p:ph type="title"/>
          </p:nvPr>
        </p:nvSpPr>
        <p:spPr/>
        <p:txBody>
          <a:bodyPr/>
          <a:lstStyle/>
          <a:p>
            <a:r>
              <a:rPr lang="en-US" dirty="0"/>
              <a:t>Surface devices for every scenario</a:t>
            </a:r>
          </a:p>
        </p:txBody>
      </p:sp>
      <p:pic>
        <p:nvPicPr>
          <p:cNvPr id="17" name="Content Placeholder 16" descr="A picture containing indoor, window, wall, cabinet&#10;&#10;Description automatically generated">
            <a:extLst>
              <a:ext uri="{FF2B5EF4-FFF2-40B4-BE49-F238E27FC236}">
                <a16:creationId xmlns:a16="http://schemas.microsoft.com/office/drawing/2014/main" id="{0CE65AB2-9784-6E45-8045-CAF656EA7183}"/>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b="11059"/>
          <a:stretch/>
        </p:blipFill>
        <p:spPr>
          <a:xfrm>
            <a:off x="577851" y="2402241"/>
            <a:ext cx="2540000" cy="1693333"/>
          </a:xfrm>
        </p:spPr>
      </p:pic>
      <p:pic>
        <p:nvPicPr>
          <p:cNvPr id="21" name="Content Placeholder 20" descr="A person standing in front of a computer&#10;&#10;Description automatically generated">
            <a:extLst>
              <a:ext uri="{FF2B5EF4-FFF2-40B4-BE49-F238E27FC236}">
                <a16:creationId xmlns:a16="http://schemas.microsoft.com/office/drawing/2014/main" id="{52A6E563-DCF2-C34F-A0C3-C35B00F5DADE}"/>
              </a:ext>
            </a:extLst>
          </p:cNvPr>
          <p:cNvPicPr>
            <a:picLocks noGrp="1" noChangeAspect="1"/>
          </p:cNvPicPr>
          <p:nvPr>
            <p:ph sz="quarter" idx="18"/>
          </p:nvPr>
        </p:nvPicPr>
        <p:blipFill>
          <a:blip r:embed="rId3">
            <a:extLst>
              <a:ext uri="{28A0092B-C50C-407E-A947-70E740481C1C}">
                <a14:useLocalDpi xmlns:a14="http://schemas.microsoft.com/office/drawing/2010/main" val="0"/>
              </a:ext>
            </a:extLst>
          </a:blip>
          <a:stretch>
            <a:fillRect/>
          </a:stretch>
        </p:blipFill>
        <p:spPr>
          <a:xfrm>
            <a:off x="3414713" y="2535432"/>
            <a:ext cx="2540000" cy="1428361"/>
          </a:xfrm>
        </p:spPr>
      </p:pic>
      <p:pic>
        <p:nvPicPr>
          <p:cNvPr id="19" name="Content Placeholder 18" descr="A person sitting at a table looking at a computer&#10;&#10;Description automatically generated">
            <a:extLst>
              <a:ext uri="{FF2B5EF4-FFF2-40B4-BE49-F238E27FC236}">
                <a16:creationId xmlns:a16="http://schemas.microsoft.com/office/drawing/2014/main" id="{418B2A5E-71FD-D548-955A-26086885A332}"/>
              </a:ext>
            </a:extLst>
          </p:cNvPr>
          <p:cNvPicPr>
            <a:picLocks noGrp="1" noChangeAspect="1"/>
          </p:cNvPicPr>
          <p:nvPr>
            <p:ph sz="quarter" idx="19"/>
          </p:nvPr>
        </p:nvPicPr>
        <p:blipFill>
          <a:blip r:embed="rId4">
            <a:extLst>
              <a:ext uri="{28A0092B-C50C-407E-A947-70E740481C1C}">
                <a14:useLocalDpi xmlns:a14="http://schemas.microsoft.com/office/drawing/2010/main" val="0"/>
              </a:ext>
            </a:extLst>
          </a:blip>
          <a:stretch>
            <a:fillRect/>
          </a:stretch>
        </p:blipFill>
        <p:spPr>
          <a:xfrm>
            <a:off x="6245225" y="2402946"/>
            <a:ext cx="2540000" cy="1693333"/>
          </a:xfrm>
        </p:spPr>
      </p:pic>
      <p:sp>
        <p:nvSpPr>
          <p:cNvPr id="5" name="Text Placeholder 4">
            <a:extLst>
              <a:ext uri="{FF2B5EF4-FFF2-40B4-BE49-F238E27FC236}">
                <a16:creationId xmlns:a16="http://schemas.microsoft.com/office/drawing/2014/main" id="{BC69EFA2-055C-3F43-8310-ABFB08A32D1C}"/>
              </a:ext>
            </a:extLst>
          </p:cNvPr>
          <p:cNvSpPr>
            <a:spLocks noGrp="1"/>
          </p:cNvSpPr>
          <p:nvPr>
            <p:ph type="body" sz="quarter" idx="11"/>
          </p:nvPr>
        </p:nvSpPr>
        <p:spPr>
          <a:xfrm>
            <a:off x="583559" y="4733297"/>
            <a:ext cx="2535880" cy="215444"/>
          </a:xfrm>
        </p:spPr>
        <p:txBody>
          <a:bodyPr/>
          <a:lstStyle/>
          <a:p>
            <a:pPr algn="ctr"/>
            <a:r>
              <a:rPr lang="en-US" dirty="0"/>
              <a:t>Light and Mobile</a:t>
            </a:r>
          </a:p>
        </p:txBody>
      </p:sp>
      <p:sp>
        <p:nvSpPr>
          <p:cNvPr id="6" name="Text Placeholder 5">
            <a:extLst>
              <a:ext uri="{FF2B5EF4-FFF2-40B4-BE49-F238E27FC236}">
                <a16:creationId xmlns:a16="http://schemas.microsoft.com/office/drawing/2014/main" id="{4BDDCBE3-64B3-0449-9833-9F14F1CDC2F0}"/>
              </a:ext>
            </a:extLst>
          </p:cNvPr>
          <p:cNvSpPr>
            <a:spLocks noGrp="1"/>
          </p:cNvSpPr>
          <p:nvPr>
            <p:ph type="body" sz="quarter" idx="12"/>
          </p:nvPr>
        </p:nvSpPr>
        <p:spPr>
          <a:xfrm>
            <a:off x="3413921" y="4733297"/>
            <a:ext cx="2536926" cy="215444"/>
          </a:xfrm>
        </p:spPr>
        <p:txBody>
          <a:bodyPr/>
          <a:lstStyle/>
          <a:p>
            <a:pPr algn="ctr"/>
            <a:r>
              <a:rPr lang="en-US" dirty="0"/>
              <a:t>Mobile and High Performance</a:t>
            </a:r>
          </a:p>
        </p:txBody>
      </p:sp>
      <p:sp>
        <p:nvSpPr>
          <p:cNvPr id="7" name="Text Placeholder 6">
            <a:extLst>
              <a:ext uri="{FF2B5EF4-FFF2-40B4-BE49-F238E27FC236}">
                <a16:creationId xmlns:a16="http://schemas.microsoft.com/office/drawing/2014/main" id="{0AAA4D9C-6653-0E40-9118-CCAFEA838352}"/>
              </a:ext>
            </a:extLst>
          </p:cNvPr>
          <p:cNvSpPr>
            <a:spLocks noGrp="1"/>
          </p:cNvSpPr>
          <p:nvPr>
            <p:ph type="body" sz="quarter" idx="13"/>
          </p:nvPr>
        </p:nvSpPr>
        <p:spPr>
          <a:xfrm>
            <a:off x="6245329" y="4733297"/>
            <a:ext cx="2536926" cy="215444"/>
          </a:xfrm>
        </p:spPr>
        <p:txBody>
          <a:bodyPr/>
          <a:lstStyle/>
          <a:p>
            <a:pPr algn="ctr"/>
            <a:r>
              <a:rPr lang="en-US" dirty="0"/>
              <a:t>Creatives in an Office</a:t>
            </a:r>
          </a:p>
        </p:txBody>
      </p:sp>
      <p:sp>
        <p:nvSpPr>
          <p:cNvPr id="11" name="Text Placeholder 10">
            <a:extLst>
              <a:ext uri="{FF2B5EF4-FFF2-40B4-BE49-F238E27FC236}">
                <a16:creationId xmlns:a16="http://schemas.microsoft.com/office/drawing/2014/main" id="{78885DCF-A188-5B40-8F08-825B0DB279F4}"/>
              </a:ext>
            </a:extLst>
          </p:cNvPr>
          <p:cNvSpPr>
            <a:spLocks noGrp="1"/>
          </p:cNvSpPr>
          <p:nvPr>
            <p:ph type="body" sz="quarter" idx="20"/>
          </p:nvPr>
        </p:nvSpPr>
        <p:spPr>
          <a:xfrm>
            <a:off x="9076738" y="4733297"/>
            <a:ext cx="2536926" cy="215444"/>
          </a:xfrm>
        </p:spPr>
        <p:txBody>
          <a:bodyPr/>
          <a:lstStyle/>
          <a:p>
            <a:pPr algn="ctr"/>
            <a:r>
              <a:rPr lang="en-US" dirty="0"/>
              <a:t>Conference Room Collaboration</a:t>
            </a:r>
          </a:p>
        </p:txBody>
      </p:sp>
      <p:pic>
        <p:nvPicPr>
          <p:cNvPr id="15" name="Content Placeholder 14" descr="A group of people in a room&#10;&#10;Description automatically generated">
            <a:extLst>
              <a:ext uri="{FF2B5EF4-FFF2-40B4-BE49-F238E27FC236}">
                <a16:creationId xmlns:a16="http://schemas.microsoft.com/office/drawing/2014/main" id="{7571351A-851E-3847-A5A5-DA1BB2694D4D}"/>
              </a:ext>
            </a:extLst>
          </p:cNvPr>
          <p:cNvPicPr>
            <a:picLocks noGrp="1" noChangeAspect="1"/>
          </p:cNvPicPr>
          <p:nvPr>
            <p:ph sz="quarter" idx="21"/>
          </p:nvPr>
        </p:nvPicPr>
        <p:blipFill>
          <a:blip r:embed="rId5">
            <a:extLst>
              <a:ext uri="{28A0092B-C50C-407E-A947-70E740481C1C}">
                <a14:useLocalDpi xmlns:a14="http://schemas.microsoft.com/office/drawing/2010/main" val="0"/>
              </a:ext>
            </a:extLst>
          </a:blip>
          <a:stretch>
            <a:fillRect/>
          </a:stretch>
        </p:blipFill>
        <p:spPr>
          <a:xfrm>
            <a:off x="9074150" y="2402241"/>
            <a:ext cx="2540000" cy="1694742"/>
          </a:xfrm>
        </p:spPr>
      </p:pic>
    </p:spTree>
    <p:extLst>
      <p:ext uri="{BB962C8B-B14F-4D97-AF65-F5344CB8AC3E}">
        <p14:creationId xmlns:p14="http://schemas.microsoft.com/office/powerpoint/2010/main" val="23883099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008CB2-3E5B-5246-A0F6-5DF6683BA264}"/>
              </a:ext>
            </a:extLst>
          </p:cNvPr>
          <p:cNvSpPr>
            <a:spLocks noGrp="1"/>
          </p:cNvSpPr>
          <p:nvPr>
            <p:ph type="title"/>
          </p:nvPr>
        </p:nvSpPr>
        <p:spPr/>
        <p:txBody>
          <a:bodyPr/>
          <a:lstStyle/>
          <a:p>
            <a:r>
              <a:rPr lang="en-US" dirty="0"/>
              <a:t>Surface Device Family</a:t>
            </a:r>
          </a:p>
        </p:txBody>
      </p:sp>
      <p:pic>
        <p:nvPicPr>
          <p:cNvPr id="6" name="Picture 5" descr="A screen shot of a computer&#10;&#10;Description automatically generated">
            <a:extLst>
              <a:ext uri="{FF2B5EF4-FFF2-40B4-BE49-F238E27FC236}">
                <a16:creationId xmlns:a16="http://schemas.microsoft.com/office/drawing/2014/main" id="{AF474800-782E-5844-BF27-3FB3E2616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29" y="1391479"/>
            <a:ext cx="2814761" cy="1583303"/>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D0AB3DF0-E19D-2242-A930-352ABDF69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9690" y="1391478"/>
            <a:ext cx="2814761" cy="1583303"/>
          </a:xfrm>
          <a:prstGeom prst="rect">
            <a:avLst/>
          </a:prstGeom>
        </p:spPr>
      </p:pic>
      <p:pic>
        <p:nvPicPr>
          <p:cNvPr id="10" name="Picture 9" descr="A screen shot of an open computer&#10;&#10;Description automatically generated">
            <a:extLst>
              <a:ext uri="{FF2B5EF4-FFF2-40B4-BE49-F238E27FC236}">
                <a16:creationId xmlns:a16="http://schemas.microsoft.com/office/drawing/2014/main" id="{C6F195F5-A3DA-AE4A-B5D8-F80EA7221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452" y="1391479"/>
            <a:ext cx="2814760" cy="1583302"/>
          </a:xfrm>
          <a:prstGeom prst="rect">
            <a:avLst/>
          </a:prstGeom>
        </p:spPr>
      </p:pic>
      <p:pic>
        <p:nvPicPr>
          <p:cNvPr id="12" name="Picture 11" descr="A computer sitting on a table&#10;&#10;Description automatically generated">
            <a:extLst>
              <a:ext uri="{FF2B5EF4-FFF2-40B4-BE49-F238E27FC236}">
                <a16:creationId xmlns:a16="http://schemas.microsoft.com/office/drawing/2014/main" id="{69BA560A-3000-574D-8281-448A27CEC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9212" y="1391479"/>
            <a:ext cx="2814759" cy="1583302"/>
          </a:xfrm>
          <a:prstGeom prst="rect">
            <a:avLst/>
          </a:prstGeom>
        </p:spPr>
      </p:pic>
      <p:pic>
        <p:nvPicPr>
          <p:cNvPr id="14" name="Picture 13" descr="A desktop computer sitting on a desk&#10;&#10;Description automatically generated">
            <a:extLst>
              <a:ext uri="{FF2B5EF4-FFF2-40B4-BE49-F238E27FC236}">
                <a16:creationId xmlns:a16="http://schemas.microsoft.com/office/drawing/2014/main" id="{0F975848-C5DD-5D4E-9D3B-77A4C9D41C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58" y="3883219"/>
            <a:ext cx="2814759" cy="1583302"/>
          </a:xfrm>
          <a:prstGeom prst="rect">
            <a:avLst/>
          </a:prstGeom>
        </p:spPr>
      </p:pic>
      <p:pic>
        <p:nvPicPr>
          <p:cNvPr id="16" name="Picture 15" descr="A picture containing furniture, seat&#10;&#10;Description automatically generated">
            <a:extLst>
              <a:ext uri="{FF2B5EF4-FFF2-40B4-BE49-F238E27FC236}">
                <a16:creationId xmlns:a16="http://schemas.microsoft.com/office/drawing/2014/main" id="{51596CFC-1634-8D40-A03B-A1AA77899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1988" y="3881013"/>
            <a:ext cx="4228023" cy="1585508"/>
          </a:xfrm>
          <a:prstGeom prst="rect">
            <a:avLst/>
          </a:prstGeom>
        </p:spPr>
      </p:pic>
      <p:sp>
        <p:nvSpPr>
          <p:cNvPr id="17" name="TextBox 16">
            <a:extLst>
              <a:ext uri="{FF2B5EF4-FFF2-40B4-BE49-F238E27FC236}">
                <a16:creationId xmlns:a16="http://schemas.microsoft.com/office/drawing/2014/main" id="{BA5FC2A9-87E9-0A4D-990C-7C3720DD3D26}"/>
              </a:ext>
            </a:extLst>
          </p:cNvPr>
          <p:cNvSpPr txBox="1"/>
          <p:nvPr/>
        </p:nvSpPr>
        <p:spPr>
          <a:xfrm>
            <a:off x="5804452" y="2800033"/>
            <a:ext cx="281475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Surface Pro</a:t>
            </a:r>
          </a:p>
        </p:txBody>
      </p:sp>
      <p:sp>
        <p:nvSpPr>
          <p:cNvPr id="18" name="TextBox 17">
            <a:extLst>
              <a:ext uri="{FF2B5EF4-FFF2-40B4-BE49-F238E27FC236}">
                <a16:creationId xmlns:a16="http://schemas.microsoft.com/office/drawing/2014/main" id="{11C409EB-49ED-F049-BBBC-EF7F5189DBB7}"/>
              </a:ext>
            </a:extLst>
          </p:cNvPr>
          <p:cNvSpPr txBox="1"/>
          <p:nvPr/>
        </p:nvSpPr>
        <p:spPr>
          <a:xfrm>
            <a:off x="179194" y="2800033"/>
            <a:ext cx="281475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Surface Go</a:t>
            </a:r>
          </a:p>
        </p:txBody>
      </p:sp>
      <p:sp>
        <p:nvSpPr>
          <p:cNvPr id="19" name="TextBox 18">
            <a:extLst>
              <a:ext uri="{FF2B5EF4-FFF2-40B4-BE49-F238E27FC236}">
                <a16:creationId xmlns:a16="http://schemas.microsoft.com/office/drawing/2014/main" id="{0F7FB9B2-BC7E-664A-A3A8-3DED5464CD3E}"/>
              </a:ext>
            </a:extLst>
          </p:cNvPr>
          <p:cNvSpPr txBox="1"/>
          <p:nvPr/>
        </p:nvSpPr>
        <p:spPr>
          <a:xfrm>
            <a:off x="2998219" y="2800033"/>
            <a:ext cx="281475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Surface Laptop</a:t>
            </a:r>
          </a:p>
        </p:txBody>
      </p:sp>
      <p:sp>
        <p:nvSpPr>
          <p:cNvPr id="20" name="TextBox 19">
            <a:extLst>
              <a:ext uri="{FF2B5EF4-FFF2-40B4-BE49-F238E27FC236}">
                <a16:creationId xmlns:a16="http://schemas.microsoft.com/office/drawing/2014/main" id="{78331733-4968-6947-B509-F3E3B3AA01AC}"/>
              </a:ext>
            </a:extLst>
          </p:cNvPr>
          <p:cNvSpPr txBox="1"/>
          <p:nvPr/>
        </p:nvSpPr>
        <p:spPr>
          <a:xfrm>
            <a:off x="8796217" y="2800033"/>
            <a:ext cx="281475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Surface Book</a:t>
            </a:r>
          </a:p>
        </p:txBody>
      </p:sp>
      <p:sp>
        <p:nvSpPr>
          <p:cNvPr id="21" name="TextBox 20">
            <a:extLst>
              <a:ext uri="{FF2B5EF4-FFF2-40B4-BE49-F238E27FC236}">
                <a16:creationId xmlns:a16="http://schemas.microsoft.com/office/drawing/2014/main" id="{EDFD902A-D94B-B54F-859B-724D108A1789}"/>
              </a:ext>
            </a:extLst>
          </p:cNvPr>
          <p:cNvSpPr txBox="1"/>
          <p:nvPr/>
        </p:nvSpPr>
        <p:spPr>
          <a:xfrm>
            <a:off x="592088" y="5466521"/>
            <a:ext cx="281475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Surface Studio</a:t>
            </a:r>
          </a:p>
        </p:txBody>
      </p:sp>
      <p:sp>
        <p:nvSpPr>
          <p:cNvPr id="22" name="TextBox 21">
            <a:extLst>
              <a:ext uri="{FF2B5EF4-FFF2-40B4-BE49-F238E27FC236}">
                <a16:creationId xmlns:a16="http://schemas.microsoft.com/office/drawing/2014/main" id="{C80E01DF-1FD3-4146-A406-6FC9A24896D6}"/>
              </a:ext>
            </a:extLst>
          </p:cNvPr>
          <p:cNvSpPr txBox="1"/>
          <p:nvPr/>
        </p:nvSpPr>
        <p:spPr>
          <a:xfrm>
            <a:off x="4688619" y="5466521"/>
            <a:ext cx="281475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Surface Hub</a:t>
            </a:r>
          </a:p>
        </p:txBody>
      </p:sp>
      <p:pic>
        <p:nvPicPr>
          <p:cNvPr id="2" name="Picture 1">
            <a:extLst>
              <a:ext uri="{FF2B5EF4-FFF2-40B4-BE49-F238E27FC236}">
                <a16:creationId xmlns:a16="http://schemas.microsoft.com/office/drawing/2014/main" id="{FFA1ED9C-36D6-8545-A814-1D7DE8D7D65A}"/>
              </a:ext>
            </a:extLst>
          </p:cNvPr>
          <p:cNvPicPr>
            <a:picLocks noChangeAspect="1"/>
          </p:cNvPicPr>
          <p:nvPr/>
        </p:nvPicPr>
        <p:blipFill>
          <a:blip r:embed="rId8"/>
          <a:stretch>
            <a:fillRect/>
          </a:stretch>
        </p:blipFill>
        <p:spPr>
          <a:xfrm>
            <a:off x="8839114" y="3883219"/>
            <a:ext cx="2374953" cy="1583302"/>
          </a:xfrm>
          <a:prstGeom prst="rect">
            <a:avLst/>
          </a:prstGeom>
        </p:spPr>
      </p:pic>
      <p:sp>
        <p:nvSpPr>
          <p:cNvPr id="23" name="TextBox 22">
            <a:extLst>
              <a:ext uri="{FF2B5EF4-FFF2-40B4-BE49-F238E27FC236}">
                <a16:creationId xmlns:a16="http://schemas.microsoft.com/office/drawing/2014/main" id="{A70A9C6C-C3D4-3C49-A2B8-C7A16DF7C83E}"/>
              </a:ext>
            </a:extLst>
          </p:cNvPr>
          <p:cNvSpPr txBox="1"/>
          <p:nvPr/>
        </p:nvSpPr>
        <p:spPr>
          <a:xfrm>
            <a:off x="8399308" y="5466521"/>
            <a:ext cx="281475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Surface Duo</a:t>
            </a:r>
          </a:p>
        </p:txBody>
      </p:sp>
    </p:spTree>
    <p:extLst>
      <p:ext uri="{BB962C8B-B14F-4D97-AF65-F5344CB8AC3E}">
        <p14:creationId xmlns:p14="http://schemas.microsoft.com/office/powerpoint/2010/main" val="25859619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F0BD-F120-B54C-8D05-DE5A351B077E}"/>
              </a:ext>
            </a:extLst>
          </p:cNvPr>
          <p:cNvSpPr>
            <a:spLocks noGrp="1"/>
          </p:cNvSpPr>
          <p:nvPr>
            <p:ph type="title"/>
          </p:nvPr>
        </p:nvSpPr>
        <p:spPr/>
        <p:txBody>
          <a:bodyPr/>
          <a:lstStyle/>
          <a:p>
            <a:r>
              <a:rPr lang="en-US" dirty="0"/>
              <a:t>New Devices!</a:t>
            </a:r>
          </a:p>
        </p:txBody>
      </p:sp>
      <p:sp>
        <p:nvSpPr>
          <p:cNvPr id="3" name="Text Placeholder 2">
            <a:extLst>
              <a:ext uri="{FF2B5EF4-FFF2-40B4-BE49-F238E27FC236}">
                <a16:creationId xmlns:a16="http://schemas.microsoft.com/office/drawing/2014/main" id="{AC7DCE40-E72E-6241-932C-9C5CD1204866}"/>
              </a:ext>
            </a:extLst>
          </p:cNvPr>
          <p:cNvSpPr>
            <a:spLocks noGrp="1"/>
          </p:cNvSpPr>
          <p:nvPr>
            <p:ph type="body" sz="quarter" idx="11"/>
          </p:nvPr>
        </p:nvSpPr>
        <p:spPr>
          <a:xfrm>
            <a:off x="562442" y="5403253"/>
            <a:ext cx="3470917" cy="215444"/>
          </a:xfrm>
        </p:spPr>
        <p:txBody>
          <a:bodyPr/>
          <a:lstStyle/>
          <a:p>
            <a:pPr algn="ctr"/>
            <a:r>
              <a:rPr lang="en-US" dirty="0"/>
              <a:t>Surface Duo &amp; Neo</a:t>
            </a:r>
          </a:p>
        </p:txBody>
      </p:sp>
      <p:sp>
        <p:nvSpPr>
          <p:cNvPr id="4" name="Text Placeholder 3">
            <a:extLst>
              <a:ext uri="{FF2B5EF4-FFF2-40B4-BE49-F238E27FC236}">
                <a16:creationId xmlns:a16="http://schemas.microsoft.com/office/drawing/2014/main" id="{5C8B2A5A-B395-5841-A1EF-BD6CBAF69F5B}"/>
              </a:ext>
            </a:extLst>
          </p:cNvPr>
          <p:cNvSpPr>
            <a:spLocks noGrp="1"/>
          </p:cNvSpPr>
          <p:nvPr>
            <p:ph type="body" sz="quarter" idx="12"/>
          </p:nvPr>
        </p:nvSpPr>
        <p:spPr>
          <a:xfrm>
            <a:off x="4359826" y="4733297"/>
            <a:ext cx="3472349" cy="215444"/>
          </a:xfrm>
        </p:spPr>
        <p:txBody>
          <a:bodyPr/>
          <a:lstStyle/>
          <a:p>
            <a:pPr algn="ctr"/>
            <a:r>
              <a:rPr lang="en-US" dirty="0"/>
              <a:t>85” Surface Hub</a:t>
            </a:r>
          </a:p>
        </p:txBody>
      </p:sp>
      <p:pic>
        <p:nvPicPr>
          <p:cNvPr id="1026" name="Picture 2" descr="A pair of hands hold up Surface Duo with Spotify &amp; Outlook">
            <a:extLst>
              <a:ext uri="{FF2B5EF4-FFF2-40B4-BE49-F238E27FC236}">
                <a16:creationId xmlns:a16="http://schemas.microsoft.com/office/drawing/2014/main" id="{AEFAEFDE-F1E0-834C-9EA9-CB1041E14A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28" t="755" r="29233" b="-755"/>
          <a:stretch/>
        </p:blipFill>
        <p:spPr bwMode="auto">
          <a:xfrm>
            <a:off x="524711" y="1588151"/>
            <a:ext cx="3546380" cy="36816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97BE136-7DA4-1F47-BA95-433F95CDBAE2}"/>
              </a:ext>
            </a:extLst>
          </p:cNvPr>
          <p:cNvSpPr/>
          <p:nvPr/>
        </p:nvSpPr>
        <p:spPr bwMode="auto">
          <a:xfrm>
            <a:off x="4187033" y="1874067"/>
            <a:ext cx="3645142"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a:extLst>
              <a:ext uri="{FF2B5EF4-FFF2-40B4-BE49-F238E27FC236}">
                <a16:creationId xmlns:a16="http://schemas.microsoft.com/office/drawing/2014/main" id="{B185A9AA-0D80-264D-B061-458C2CA7B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7033" y="2333199"/>
            <a:ext cx="3835651" cy="19198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CD899F-3A14-7641-BE05-ADC48D67ECC8}"/>
              </a:ext>
            </a:extLst>
          </p:cNvPr>
          <p:cNvSpPr/>
          <p:nvPr/>
        </p:nvSpPr>
        <p:spPr bwMode="auto">
          <a:xfrm>
            <a:off x="8096371" y="1921510"/>
            <a:ext cx="3645142"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0" name="Picture 16" descr="Tap focus room system">
            <a:extLst>
              <a:ext uri="{FF2B5EF4-FFF2-40B4-BE49-F238E27FC236}">
                <a16:creationId xmlns:a16="http://schemas.microsoft.com/office/drawing/2014/main" id="{4DFAF759-C992-DB4E-B24B-B905649BF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3996" y="2899575"/>
            <a:ext cx="3416018" cy="192151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2" descr="Tap Meetup small room system">
            <a:extLst>
              <a:ext uri="{FF2B5EF4-FFF2-40B4-BE49-F238E27FC236}">
                <a16:creationId xmlns:a16="http://schemas.microsoft.com/office/drawing/2014/main" id="{C13DFE13-6A11-2B48-BD40-F337F18ED2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ThinkSmart View">
            <a:extLst>
              <a:ext uri="{FF2B5EF4-FFF2-40B4-BE49-F238E27FC236}">
                <a16:creationId xmlns:a16="http://schemas.microsoft.com/office/drawing/2014/main" id="{4AD6BD9B-750D-4148-83AE-78AB742E22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7870" y="1663395"/>
            <a:ext cx="2914414" cy="1639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C312DFC-958C-5A4B-923A-925945B5FCCE}"/>
              </a:ext>
            </a:extLst>
          </p:cNvPr>
          <p:cNvSpPr>
            <a:spLocks noGrp="1"/>
          </p:cNvSpPr>
          <p:nvPr>
            <p:ph type="body" sz="quarter" idx="13"/>
          </p:nvPr>
        </p:nvSpPr>
        <p:spPr>
          <a:xfrm>
            <a:off x="8138627" y="4733297"/>
            <a:ext cx="3472349" cy="215444"/>
          </a:xfrm>
        </p:spPr>
        <p:txBody>
          <a:bodyPr/>
          <a:lstStyle/>
          <a:p>
            <a:pPr algn="ctr"/>
            <a:r>
              <a:rPr lang="en-US" dirty="0"/>
              <a:t>Teams Devices</a:t>
            </a:r>
          </a:p>
        </p:txBody>
      </p:sp>
    </p:spTree>
    <p:extLst>
      <p:ext uri="{BB962C8B-B14F-4D97-AF65-F5344CB8AC3E}">
        <p14:creationId xmlns:p14="http://schemas.microsoft.com/office/powerpoint/2010/main" val="27499950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6DEB6-EEBE-CA43-B7CD-079C811C0E09}"/>
              </a:ext>
            </a:extLst>
          </p:cNvPr>
          <p:cNvSpPr>
            <a:spLocks noGrp="1"/>
          </p:cNvSpPr>
          <p:nvPr>
            <p:ph type="title"/>
          </p:nvPr>
        </p:nvSpPr>
        <p:spPr/>
        <p:txBody>
          <a:bodyPr/>
          <a:lstStyle/>
          <a:p>
            <a:r>
              <a:rPr lang="en-US" dirty="0"/>
              <a:t>Desktop Management</a:t>
            </a:r>
          </a:p>
        </p:txBody>
      </p:sp>
      <p:sp>
        <p:nvSpPr>
          <p:cNvPr id="5" name="Text Placeholder 4">
            <a:extLst>
              <a:ext uri="{FF2B5EF4-FFF2-40B4-BE49-F238E27FC236}">
                <a16:creationId xmlns:a16="http://schemas.microsoft.com/office/drawing/2014/main" id="{C51DBB8A-CD96-4C45-BD8F-6B1F339CDA05}"/>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20751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Traditional Windows deployment // </a:t>
            </a:r>
            <a:r>
              <a:rPr lang="en-US">
                <a:solidFill>
                  <a:schemeClr val="accent1"/>
                </a:solidFill>
              </a:rPr>
              <a:t>The old way</a:t>
            </a:r>
          </a:p>
        </p:txBody>
      </p:sp>
      <p:grpSp>
        <p:nvGrpSpPr>
          <p:cNvPr id="53" name="Group 52">
            <a:extLst>
              <a:ext uri="{FF2B5EF4-FFF2-40B4-BE49-F238E27FC236}">
                <a16:creationId xmlns:a16="http://schemas.microsoft.com/office/drawing/2014/main" id="{46493C4F-5789-48D2-9D17-D24B70A4370F}"/>
              </a:ext>
            </a:extLst>
          </p:cNvPr>
          <p:cNvGrpSpPr/>
          <p:nvPr/>
        </p:nvGrpSpPr>
        <p:grpSpPr>
          <a:xfrm rot="18900000">
            <a:off x="10201326" y="896137"/>
            <a:ext cx="715351" cy="713988"/>
            <a:chOff x="9570756" y="3130376"/>
            <a:chExt cx="1247300" cy="1095190"/>
          </a:xfrm>
        </p:grpSpPr>
        <p:cxnSp>
          <p:nvCxnSpPr>
            <p:cNvPr id="28" name="Straight Connector 27">
              <a:extLst>
                <a:ext uri="{FF2B5EF4-FFF2-40B4-BE49-F238E27FC236}">
                  <a16:creationId xmlns:a16="http://schemas.microsoft.com/office/drawing/2014/main" id="{504262CC-F9C8-449F-87EF-32F0C8CD1E85}"/>
                </a:ext>
              </a:extLst>
            </p:cNvPr>
            <p:cNvCxnSpPr>
              <a:cxnSpLocks/>
            </p:cNvCxnSpPr>
            <p:nvPr/>
          </p:nvCxnSpPr>
          <p:spPr>
            <a:xfrm>
              <a:off x="9570756" y="3130377"/>
              <a:ext cx="0" cy="1095189"/>
            </a:xfrm>
            <a:prstGeom prst="line">
              <a:avLst/>
            </a:prstGeom>
            <a:ln w="15875">
              <a:solidFill>
                <a:schemeClr val="bg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3F691A-806C-425E-AF4A-1540782EE43C}"/>
                </a:ext>
              </a:extLst>
            </p:cNvPr>
            <p:cNvCxnSpPr/>
            <p:nvPr/>
          </p:nvCxnSpPr>
          <p:spPr>
            <a:xfrm>
              <a:off x="9570756" y="4225566"/>
              <a:ext cx="1247300" cy="0"/>
            </a:xfrm>
            <a:prstGeom prst="line">
              <a:avLst/>
            </a:prstGeom>
            <a:ln w="15875">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42" name="Text Placeholder 6">
            <a:extLst>
              <a:ext uri="{FF2B5EF4-FFF2-40B4-BE49-F238E27FC236}">
                <a16:creationId xmlns:a16="http://schemas.microsoft.com/office/drawing/2014/main" id="{FD85A504-1BAE-428F-B13D-8113A073177E}"/>
              </a:ext>
            </a:extLst>
          </p:cNvPr>
          <p:cNvSpPr txBox="1">
            <a:spLocks/>
          </p:cNvSpPr>
          <p:nvPr/>
        </p:nvSpPr>
        <p:spPr>
          <a:xfrm>
            <a:off x="878085" y="4304106"/>
            <a:ext cx="2729067" cy="482695"/>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1568"/>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Build a custom image, gathering everything else that’s necessary to deploy</a:t>
            </a:r>
          </a:p>
        </p:txBody>
      </p:sp>
      <p:sp>
        <p:nvSpPr>
          <p:cNvPr id="43" name="Text Placeholder 39">
            <a:extLst>
              <a:ext uri="{FF2B5EF4-FFF2-40B4-BE49-F238E27FC236}">
                <a16:creationId xmlns:a16="http://schemas.microsoft.com/office/drawing/2014/main" id="{0CF8058E-0095-4BF3-A3E8-076817B9759B}"/>
              </a:ext>
            </a:extLst>
          </p:cNvPr>
          <p:cNvSpPr txBox="1">
            <a:spLocks/>
          </p:cNvSpPr>
          <p:nvPr/>
        </p:nvSpPr>
        <p:spPr>
          <a:xfrm>
            <a:off x="8578391" y="4304107"/>
            <a:ext cx="2727664" cy="48276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1568"/>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Time means money, making this an expensive proposition</a:t>
            </a:r>
          </a:p>
        </p:txBody>
      </p:sp>
      <p:sp>
        <p:nvSpPr>
          <p:cNvPr id="44" name="Text Placeholder 40">
            <a:extLst>
              <a:ext uri="{FF2B5EF4-FFF2-40B4-BE49-F238E27FC236}">
                <a16:creationId xmlns:a16="http://schemas.microsoft.com/office/drawing/2014/main" id="{D842BDD1-7F29-4A96-AD20-E8DA1F4B5108}"/>
              </a:ext>
            </a:extLst>
          </p:cNvPr>
          <p:cNvSpPr txBox="1">
            <a:spLocks/>
          </p:cNvSpPr>
          <p:nvPr/>
        </p:nvSpPr>
        <p:spPr>
          <a:xfrm>
            <a:off x="4746723" y="4304106"/>
            <a:ext cx="2729067" cy="482695"/>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1568"/>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Deploy image to a new computer, overwriting what was originally on it</a:t>
            </a:r>
          </a:p>
        </p:txBody>
      </p:sp>
      <p:sp>
        <p:nvSpPr>
          <p:cNvPr id="8" name="Plus Sign 7">
            <a:extLst>
              <a:ext uri="{FF2B5EF4-FFF2-40B4-BE49-F238E27FC236}">
                <a16:creationId xmlns:a16="http://schemas.microsoft.com/office/drawing/2014/main" id="{F1A65525-AAB6-4A53-BB0B-1315CA1CD6CF}"/>
              </a:ext>
            </a:extLst>
          </p:cNvPr>
          <p:cNvSpPr/>
          <p:nvPr/>
        </p:nvSpPr>
        <p:spPr bwMode="auto">
          <a:xfrm>
            <a:off x="3935590" y="3161585"/>
            <a:ext cx="482695" cy="482695"/>
          </a:xfrm>
          <a:prstGeom prst="mathPlus">
            <a:avLst>
              <a:gd name="adj1" fmla="val 138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Equals 8">
            <a:extLst>
              <a:ext uri="{FF2B5EF4-FFF2-40B4-BE49-F238E27FC236}">
                <a16:creationId xmlns:a16="http://schemas.microsoft.com/office/drawing/2014/main" id="{31F627B9-4CBA-43CC-A085-63F1C5B116F9}"/>
              </a:ext>
            </a:extLst>
          </p:cNvPr>
          <p:cNvSpPr/>
          <p:nvPr/>
        </p:nvSpPr>
        <p:spPr bwMode="auto">
          <a:xfrm>
            <a:off x="7804228" y="3180071"/>
            <a:ext cx="445725" cy="445725"/>
          </a:xfrm>
          <a:prstGeom prst="mathEqual">
            <a:avLst>
              <a:gd name="adj1" fmla="val 13665"/>
              <a:gd name="adj2" fmla="val 1176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Laptop_E770" title="Icon of a laptop">
            <a:extLst>
              <a:ext uri="{FF2B5EF4-FFF2-40B4-BE49-F238E27FC236}">
                <a16:creationId xmlns:a16="http://schemas.microsoft.com/office/drawing/2014/main" id="{F97D358E-D7E2-4F9A-86C1-5FCFEFA9E515}"/>
              </a:ext>
            </a:extLst>
          </p:cNvPr>
          <p:cNvSpPr>
            <a:spLocks noChangeAspect="1" noEditPoints="1"/>
          </p:cNvSpPr>
          <p:nvPr/>
        </p:nvSpPr>
        <p:spPr bwMode="auto">
          <a:xfrm>
            <a:off x="5623652" y="3087746"/>
            <a:ext cx="944697" cy="63037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3" name="Group 72">
            <a:extLst>
              <a:ext uri="{FF2B5EF4-FFF2-40B4-BE49-F238E27FC236}">
                <a16:creationId xmlns:a16="http://schemas.microsoft.com/office/drawing/2014/main" id="{53854DA1-FBD8-43D3-8AAF-86E8BDC49C96}"/>
              </a:ext>
            </a:extLst>
          </p:cNvPr>
          <p:cNvGrpSpPr/>
          <p:nvPr/>
        </p:nvGrpSpPr>
        <p:grpSpPr>
          <a:xfrm>
            <a:off x="1256482" y="2846486"/>
            <a:ext cx="1970531" cy="1170415"/>
            <a:chOff x="1400633" y="3301733"/>
            <a:chExt cx="2114959" cy="1256199"/>
          </a:xfrm>
        </p:grpSpPr>
        <p:sp>
          <p:nvSpPr>
            <p:cNvPr id="4" name="Rectangle 3">
              <a:extLst>
                <a:ext uri="{FF2B5EF4-FFF2-40B4-BE49-F238E27FC236}">
                  <a16:creationId xmlns:a16="http://schemas.microsoft.com/office/drawing/2014/main" id="{C2DFB69C-5220-4F3D-A60E-DFE2A357F1EE}"/>
                </a:ext>
              </a:extLst>
            </p:cNvPr>
            <p:cNvSpPr/>
            <p:nvPr/>
          </p:nvSpPr>
          <p:spPr>
            <a:xfrm>
              <a:off x="1400633" y="3873551"/>
              <a:ext cx="522870" cy="116583"/>
            </a:xfrm>
            <a:prstGeom prst="rect">
              <a:avLst/>
            </a:prstGeom>
          </p:spPr>
          <p:txBody>
            <a:bodyPr wrap="none" lIns="0" tIns="0" rIns="0" bIns="0">
              <a:spAutoFit/>
            </a:bodyPr>
            <a:lstStyle/>
            <a:p>
              <a:pPr marL="0" marR="0" lvl="0" indent="0" algn="r" defTabSz="913874" rtl="0" eaLnBrk="1" fontAlgn="auto" latinLnBrk="0" hangingPunct="1">
                <a:lnSpc>
                  <a:spcPct val="90000"/>
                </a:lnSpc>
                <a:spcBef>
                  <a:spcPts val="0"/>
                </a:spcBef>
                <a:spcAft>
                  <a:spcPts val="600"/>
                </a:spcAft>
                <a:buClrTx/>
                <a:buSzTx/>
                <a:buFontTx/>
                <a:buNone/>
                <a:tabLst/>
                <a:defRPr/>
              </a:pPr>
              <a:r>
                <a:rPr kumimoji="0" lang="en-US" sz="784" b="0" i="0" u="none" strike="noStrike" kern="1200" cap="none" spc="98" normalizeH="0" baseline="0" noProof="0">
                  <a:ln>
                    <a:noFill/>
                  </a:ln>
                  <a:solidFill>
                    <a:srgbClr val="000000"/>
                  </a:solidFill>
                  <a:effectLst/>
                  <a:uLnTx/>
                  <a:uFillTx/>
                  <a:latin typeface="Segoe UI Semibold"/>
                  <a:ea typeface="+mn-ea"/>
                  <a:cs typeface="+mn-cs"/>
                </a:rPr>
                <a:t>DRIVERS</a:t>
              </a:r>
            </a:p>
          </p:txBody>
        </p:sp>
        <p:sp>
          <p:nvSpPr>
            <p:cNvPr id="17" name="Rectangle 16">
              <a:extLst>
                <a:ext uri="{FF2B5EF4-FFF2-40B4-BE49-F238E27FC236}">
                  <a16:creationId xmlns:a16="http://schemas.microsoft.com/office/drawing/2014/main" id="{4C6EFA5F-EE9E-4998-AE73-BA4AC579CFAD}"/>
                </a:ext>
              </a:extLst>
            </p:cNvPr>
            <p:cNvSpPr/>
            <p:nvPr/>
          </p:nvSpPr>
          <p:spPr>
            <a:xfrm>
              <a:off x="2965737" y="3873551"/>
              <a:ext cx="549855" cy="116583"/>
            </a:xfrm>
            <a:prstGeom prst="rect">
              <a:avLst/>
            </a:prstGeom>
          </p:spPr>
          <p:txBody>
            <a:bodyPr wrap="none" lIns="0" tIns="0" rIns="0" bIns="0">
              <a:spAutoFit/>
            </a:bodyPr>
            <a:lstStyle/>
            <a:p>
              <a:pPr marL="0" marR="0" lvl="0" indent="0" algn="l" defTabSz="913874" rtl="0" eaLnBrk="1" fontAlgn="auto" latinLnBrk="0" hangingPunct="1">
                <a:lnSpc>
                  <a:spcPct val="90000"/>
                </a:lnSpc>
                <a:spcBef>
                  <a:spcPts val="0"/>
                </a:spcBef>
                <a:spcAft>
                  <a:spcPts val="600"/>
                </a:spcAft>
                <a:buClrTx/>
                <a:buSzTx/>
                <a:buFontTx/>
                <a:buNone/>
                <a:tabLst/>
                <a:defRPr/>
              </a:pPr>
              <a:r>
                <a:rPr kumimoji="0" lang="en-US" sz="784" b="0" i="0" u="none" strike="noStrike" kern="1200" cap="none" spc="98" normalizeH="0" baseline="0" noProof="0">
                  <a:ln>
                    <a:noFill/>
                  </a:ln>
                  <a:solidFill>
                    <a:srgbClr val="000000"/>
                  </a:solidFill>
                  <a:effectLst/>
                  <a:uLnTx/>
                  <a:uFillTx/>
                  <a:latin typeface="Segoe UI Semibold"/>
                  <a:ea typeface="+mn-ea"/>
                  <a:cs typeface="+mn-cs"/>
                </a:rPr>
                <a:t>POLICIES</a:t>
              </a:r>
            </a:p>
          </p:txBody>
        </p:sp>
        <p:sp>
          <p:nvSpPr>
            <p:cNvPr id="18" name="Rectangle 17">
              <a:extLst>
                <a:ext uri="{FF2B5EF4-FFF2-40B4-BE49-F238E27FC236}">
                  <a16:creationId xmlns:a16="http://schemas.microsoft.com/office/drawing/2014/main" id="{B96A3C48-5E9F-42A8-B0DD-0D52D36EC5E1}"/>
                </a:ext>
              </a:extLst>
            </p:cNvPr>
            <p:cNvSpPr/>
            <p:nvPr/>
          </p:nvSpPr>
          <p:spPr>
            <a:xfrm>
              <a:off x="1985654" y="3301733"/>
              <a:ext cx="914178" cy="116583"/>
            </a:xfrm>
            <a:prstGeom prst="rect">
              <a:avLst/>
            </a:prstGeom>
          </p:spPr>
          <p:txBody>
            <a:bodyPr wrap="none" lIns="0" tIns="0" rIns="0" bIns="0">
              <a:spAutoFit/>
            </a:bodyPr>
            <a:lstStyle/>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784" b="0" i="0" u="none" strike="noStrike" kern="1200" cap="none" spc="98" normalizeH="0" baseline="0" noProof="0">
                  <a:ln>
                    <a:noFill/>
                  </a:ln>
                  <a:solidFill>
                    <a:srgbClr val="000000"/>
                  </a:solidFill>
                  <a:effectLst/>
                  <a:uLnTx/>
                  <a:uFillTx/>
                  <a:latin typeface="Segoe UI Semibold"/>
                  <a:ea typeface="+mn-ea"/>
                  <a:cs typeface="+mn-cs"/>
                </a:rPr>
                <a:t>OFFICE &amp; APPS</a:t>
              </a:r>
            </a:p>
          </p:txBody>
        </p:sp>
        <p:sp>
          <p:nvSpPr>
            <p:cNvPr id="20" name="Rectangle 19">
              <a:extLst>
                <a:ext uri="{FF2B5EF4-FFF2-40B4-BE49-F238E27FC236}">
                  <a16:creationId xmlns:a16="http://schemas.microsoft.com/office/drawing/2014/main" id="{5470023D-F9E3-4C03-9398-8A6684533031}"/>
                </a:ext>
              </a:extLst>
            </p:cNvPr>
            <p:cNvSpPr/>
            <p:nvPr/>
          </p:nvSpPr>
          <p:spPr>
            <a:xfrm>
              <a:off x="2147577" y="4441349"/>
              <a:ext cx="590336" cy="116583"/>
            </a:xfrm>
            <a:prstGeom prst="rect">
              <a:avLst/>
            </a:prstGeom>
          </p:spPr>
          <p:txBody>
            <a:bodyPr wrap="none" lIns="0" tIns="0" rIns="0" bIns="0">
              <a:spAutoFit/>
            </a:bodyPr>
            <a:lstStyle/>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784" b="0" i="0" u="none" strike="noStrike" kern="1200" cap="none" spc="98" normalizeH="0" baseline="0" noProof="0">
                  <a:ln>
                    <a:noFill/>
                  </a:ln>
                  <a:solidFill>
                    <a:srgbClr val="000000"/>
                  </a:solidFill>
                  <a:effectLst/>
                  <a:uLnTx/>
                  <a:uFillTx/>
                  <a:latin typeface="Segoe UI Semibold"/>
                  <a:ea typeface="+mn-ea"/>
                  <a:cs typeface="+mn-cs"/>
                </a:rPr>
                <a:t>SETTINGS</a:t>
              </a:r>
            </a:p>
          </p:txBody>
        </p:sp>
        <p:grpSp>
          <p:nvGrpSpPr>
            <p:cNvPr id="68" name="Group 67">
              <a:extLst>
                <a:ext uri="{FF2B5EF4-FFF2-40B4-BE49-F238E27FC236}">
                  <a16:creationId xmlns:a16="http://schemas.microsoft.com/office/drawing/2014/main" id="{0EABD9E1-20AE-4E43-88DC-695F3C4A25ED}"/>
                </a:ext>
              </a:extLst>
            </p:cNvPr>
            <p:cNvGrpSpPr/>
            <p:nvPr/>
          </p:nvGrpSpPr>
          <p:grpSpPr>
            <a:xfrm>
              <a:off x="2013752" y="3513089"/>
              <a:ext cx="857984" cy="831721"/>
              <a:chOff x="2615659" y="3736898"/>
              <a:chExt cx="1502070" cy="1456092"/>
            </a:xfrm>
          </p:grpSpPr>
          <p:sp>
            <p:nvSpPr>
              <p:cNvPr id="66" name="Oval 65">
                <a:extLst>
                  <a:ext uri="{FF2B5EF4-FFF2-40B4-BE49-F238E27FC236}">
                    <a16:creationId xmlns:a16="http://schemas.microsoft.com/office/drawing/2014/main" id="{D6A7D0C5-6BFA-4744-B7D6-3460688701A0}"/>
                  </a:ext>
                </a:extLst>
              </p:cNvPr>
              <p:cNvSpPr/>
              <p:nvPr/>
            </p:nvSpPr>
            <p:spPr bwMode="auto">
              <a:xfrm>
                <a:off x="2806187" y="3881447"/>
                <a:ext cx="1144577" cy="1144577"/>
              </a:xfrm>
              <a:prstGeom prst="ellipse">
                <a:avLst/>
              </a:prstGeom>
              <a:no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78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69" name="Oval 68">
                <a:extLst>
                  <a:ext uri="{FF2B5EF4-FFF2-40B4-BE49-F238E27FC236}">
                    <a16:creationId xmlns:a16="http://schemas.microsoft.com/office/drawing/2014/main" id="{DC1B3A93-B9DF-445D-9AFF-3202EA76BC6C}"/>
                  </a:ext>
                </a:extLst>
              </p:cNvPr>
              <p:cNvSpPr/>
              <p:nvPr/>
            </p:nvSpPr>
            <p:spPr bwMode="auto">
              <a:xfrm>
                <a:off x="2615659" y="4286768"/>
                <a:ext cx="333935" cy="333935"/>
              </a:xfrm>
              <a:prstGeom prst="ellipse">
                <a:avLst/>
              </a:prstGeom>
              <a:solidFill>
                <a:schemeClr val="bg1"/>
              </a:solid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78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70" name="Oval 69">
                <a:extLst>
                  <a:ext uri="{FF2B5EF4-FFF2-40B4-BE49-F238E27FC236}">
                    <a16:creationId xmlns:a16="http://schemas.microsoft.com/office/drawing/2014/main" id="{319DCAAC-53DE-4436-B114-DD370E7394BA}"/>
                  </a:ext>
                </a:extLst>
              </p:cNvPr>
              <p:cNvSpPr/>
              <p:nvPr/>
            </p:nvSpPr>
            <p:spPr bwMode="auto">
              <a:xfrm>
                <a:off x="3783794" y="4286768"/>
                <a:ext cx="333935" cy="333935"/>
              </a:xfrm>
              <a:prstGeom prst="ellipse">
                <a:avLst/>
              </a:prstGeom>
              <a:solidFill>
                <a:schemeClr val="bg1"/>
              </a:solid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78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71" name="Oval 70">
                <a:extLst>
                  <a:ext uri="{FF2B5EF4-FFF2-40B4-BE49-F238E27FC236}">
                    <a16:creationId xmlns:a16="http://schemas.microsoft.com/office/drawing/2014/main" id="{29709314-819E-4F0B-8351-5D92FCBA4ACF}"/>
                  </a:ext>
                </a:extLst>
              </p:cNvPr>
              <p:cNvSpPr/>
              <p:nvPr/>
            </p:nvSpPr>
            <p:spPr bwMode="auto">
              <a:xfrm>
                <a:off x="3211504" y="3736898"/>
                <a:ext cx="333935" cy="333935"/>
              </a:xfrm>
              <a:prstGeom prst="ellipse">
                <a:avLst/>
              </a:prstGeom>
              <a:solidFill>
                <a:schemeClr val="bg1"/>
              </a:solid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78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72" name="Oval 71">
                <a:extLst>
                  <a:ext uri="{FF2B5EF4-FFF2-40B4-BE49-F238E27FC236}">
                    <a16:creationId xmlns:a16="http://schemas.microsoft.com/office/drawing/2014/main" id="{7F6EB4B9-42F0-4134-B06A-DB86E7DC44E1}"/>
                  </a:ext>
                </a:extLst>
              </p:cNvPr>
              <p:cNvSpPr/>
              <p:nvPr/>
            </p:nvSpPr>
            <p:spPr bwMode="auto">
              <a:xfrm>
                <a:off x="3211504" y="4859055"/>
                <a:ext cx="333935" cy="333935"/>
              </a:xfrm>
              <a:prstGeom prst="ellipse">
                <a:avLst/>
              </a:prstGeom>
              <a:solidFill>
                <a:schemeClr val="bg1"/>
              </a:solid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78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grpSp>
        <p:nvGrpSpPr>
          <p:cNvPr id="79" name="Group 78">
            <a:extLst>
              <a:ext uri="{FF2B5EF4-FFF2-40B4-BE49-F238E27FC236}">
                <a16:creationId xmlns:a16="http://schemas.microsoft.com/office/drawing/2014/main" id="{DBC33E92-E81A-4154-8439-3E1D220981E3}"/>
              </a:ext>
            </a:extLst>
          </p:cNvPr>
          <p:cNvGrpSpPr/>
          <p:nvPr/>
        </p:nvGrpSpPr>
        <p:grpSpPr>
          <a:xfrm>
            <a:off x="9604738" y="3087747"/>
            <a:ext cx="674970" cy="630374"/>
            <a:chOff x="9649480" y="3578845"/>
            <a:chExt cx="688505" cy="643014"/>
          </a:xfrm>
        </p:grpSpPr>
        <p:grpSp>
          <p:nvGrpSpPr>
            <p:cNvPr id="78" name="Group 77">
              <a:extLst>
                <a:ext uri="{FF2B5EF4-FFF2-40B4-BE49-F238E27FC236}">
                  <a16:creationId xmlns:a16="http://schemas.microsoft.com/office/drawing/2014/main" id="{16927C63-13B1-4ED2-9F13-92AFC49A32F0}"/>
                </a:ext>
              </a:extLst>
            </p:cNvPr>
            <p:cNvGrpSpPr/>
            <p:nvPr/>
          </p:nvGrpSpPr>
          <p:grpSpPr>
            <a:xfrm>
              <a:off x="9649480" y="3578845"/>
              <a:ext cx="688505" cy="643014"/>
              <a:chOff x="9649480" y="3578845"/>
              <a:chExt cx="688505" cy="643014"/>
            </a:xfrm>
          </p:grpSpPr>
          <p:sp>
            <p:nvSpPr>
              <p:cNvPr id="75" name="AlarmClock_E919" title="Icon of an alarm clock">
                <a:extLst>
                  <a:ext uri="{FF2B5EF4-FFF2-40B4-BE49-F238E27FC236}">
                    <a16:creationId xmlns:a16="http://schemas.microsoft.com/office/drawing/2014/main" id="{CE06397F-9F0E-4A07-A7F1-AAF16705A22B}"/>
                  </a:ext>
                </a:extLst>
              </p:cNvPr>
              <p:cNvSpPr>
                <a:spLocks noChangeAspect="1" noEditPoints="1"/>
              </p:cNvSpPr>
              <p:nvPr/>
            </p:nvSpPr>
            <p:spPr bwMode="auto">
              <a:xfrm>
                <a:off x="9649480" y="3578845"/>
                <a:ext cx="688505" cy="643014"/>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sp>
            <p:nvSpPr>
              <p:cNvPr id="76" name="Oval 75">
                <a:extLst>
                  <a:ext uri="{FF2B5EF4-FFF2-40B4-BE49-F238E27FC236}">
                    <a16:creationId xmlns:a16="http://schemas.microsoft.com/office/drawing/2014/main" id="{C6030670-16B0-4E8B-BD2A-175BC613F33D}"/>
                  </a:ext>
                </a:extLst>
              </p:cNvPr>
              <p:cNvSpPr/>
              <p:nvPr/>
            </p:nvSpPr>
            <p:spPr bwMode="auto">
              <a:xfrm>
                <a:off x="9739689" y="3678227"/>
                <a:ext cx="508087" cy="508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7" name="Money_3" title="Icon of a dollar sign">
              <a:extLst>
                <a:ext uri="{FF2B5EF4-FFF2-40B4-BE49-F238E27FC236}">
                  <a16:creationId xmlns:a16="http://schemas.microsoft.com/office/drawing/2014/main" id="{48B94FB5-34FC-43C5-80FF-EB38E0EED675}"/>
                </a:ext>
              </a:extLst>
            </p:cNvPr>
            <p:cNvSpPr>
              <a:spLocks noChangeAspect="1" noEditPoints="1"/>
            </p:cNvSpPr>
            <p:nvPr/>
          </p:nvSpPr>
          <p:spPr bwMode="auto">
            <a:xfrm>
              <a:off x="9894718" y="3737603"/>
              <a:ext cx="198029" cy="358477"/>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75785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Windows deployment // </a:t>
            </a:r>
            <a:r>
              <a:rPr lang="en-US">
                <a:solidFill>
                  <a:schemeClr val="accent1"/>
                </a:solidFill>
              </a:rPr>
              <a:t>The new way</a:t>
            </a:r>
          </a:p>
        </p:txBody>
      </p:sp>
      <p:sp>
        <p:nvSpPr>
          <p:cNvPr id="18" name="Text Placeholder 6">
            <a:extLst>
              <a:ext uri="{FF2B5EF4-FFF2-40B4-BE49-F238E27FC236}">
                <a16:creationId xmlns:a16="http://schemas.microsoft.com/office/drawing/2014/main" id="{3BCC186C-EF91-4664-9910-0147EAD593D7}"/>
              </a:ext>
            </a:extLst>
          </p:cNvPr>
          <p:cNvSpPr txBox="1">
            <a:spLocks/>
          </p:cNvSpPr>
          <p:nvPr/>
        </p:nvSpPr>
        <p:spPr>
          <a:xfrm>
            <a:off x="878085" y="4304106"/>
            <a:ext cx="2729067" cy="482695"/>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568"/>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Un-box and turn on </a:t>
            </a:r>
            <a:br>
              <a:rPr kumimoji="0" lang="en-US" sz="1568"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off-the-shelf Windows PC</a:t>
            </a:r>
          </a:p>
        </p:txBody>
      </p:sp>
      <p:sp>
        <p:nvSpPr>
          <p:cNvPr id="19" name="Text Placeholder 39">
            <a:extLst>
              <a:ext uri="{FF2B5EF4-FFF2-40B4-BE49-F238E27FC236}">
                <a16:creationId xmlns:a16="http://schemas.microsoft.com/office/drawing/2014/main" id="{FD1B80E8-13CB-40CE-A1DE-C0A03A79D7D6}"/>
              </a:ext>
            </a:extLst>
          </p:cNvPr>
          <p:cNvSpPr txBox="1">
            <a:spLocks/>
          </p:cNvSpPr>
          <p:nvPr/>
        </p:nvSpPr>
        <p:spPr>
          <a:xfrm>
            <a:off x="8578391" y="4304107"/>
            <a:ext cx="2727664" cy="48276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568"/>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Device is ready </a:t>
            </a:r>
            <a:br>
              <a:rPr kumimoji="0" lang="en-US" sz="1568"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for productive use</a:t>
            </a:r>
          </a:p>
        </p:txBody>
      </p:sp>
      <p:sp>
        <p:nvSpPr>
          <p:cNvPr id="20" name="Text Placeholder 40">
            <a:extLst>
              <a:ext uri="{FF2B5EF4-FFF2-40B4-BE49-F238E27FC236}">
                <a16:creationId xmlns:a16="http://schemas.microsoft.com/office/drawing/2014/main" id="{F7BC80B6-9A45-4252-AE5E-F3C5FC99D032}"/>
              </a:ext>
            </a:extLst>
          </p:cNvPr>
          <p:cNvSpPr txBox="1">
            <a:spLocks/>
          </p:cNvSpPr>
          <p:nvPr/>
        </p:nvSpPr>
        <p:spPr>
          <a:xfrm>
            <a:off x="4746723" y="4304106"/>
            <a:ext cx="2729067" cy="482695"/>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568"/>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Transform with minimal </a:t>
            </a:r>
            <a:br>
              <a:rPr kumimoji="0" lang="en-US" sz="1568"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user interaction</a:t>
            </a:r>
          </a:p>
        </p:txBody>
      </p:sp>
      <p:sp>
        <p:nvSpPr>
          <p:cNvPr id="22" name="Plus Sign 21">
            <a:extLst>
              <a:ext uri="{FF2B5EF4-FFF2-40B4-BE49-F238E27FC236}">
                <a16:creationId xmlns:a16="http://schemas.microsoft.com/office/drawing/2014/main" id="{95BBFBA1-012F-4A58-85A8-309FFD68CA6A}"/>
              </a:ext>
            </a:extLst>
          </p:cNvPr>
          <p:cNvSpPr/>
          <p:nvPr/>
        </p:nvSpPr>
        <p:spPr bwMode="auto">
          <a:xfrm>
            <a:off x="3935590" y="3161585"/>
            <a:ext cx="482695" cy="482695"/>
          </a:xfrm>
          <a:prstGeom prst="mathPlus">
            <a:avLst>
              <a:gd name="adj1" fmla="val 138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Equals 22">
            <a:extLst>
              <a:ext uri="{FF2B5EF4-FFF2-40B4-BE49-F238E27FC236}">
                <a16:creationId xmlns:a16="http://schemas.microsoft.com/office/drawing/2014/main" id="{59426114-4911-4339-AEC5-F7EB413C2B9F}"/>
              </a:ext>
            </a:extLst>
          </p:cNvPr>
          <p:cNvSpPr/>
          <p:nvPr/>
        </p:nvSpPr>
        <p:spPr bwMode="auto">
          <a:xfrm>
            <a:off x="7804228" y="3180071"/>
            <a:ext cx="445725" cy="445725"/>
          </a:xfrm>
          <a:prstGeom prst="mathEqual">
            <a:avLst>
              <a:gd name="adj1" fmla="val 13665"/>
              <a:gd name="adj2" fmla="val 1176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Laptop_E770" title="Icon of a laptop">
            <a:extLst>
              <a:ext uri="{FF2B5EF4-FFF2-40B4-BE49-F238E27FC236}">
                <a16:creationId xmlns:a16="http://schemas.microsoft.com/office/drawing/2014/main" id="{9058227A-D216-401B-8172-29692EA707E2}"/>
              </a:ext>
            </a:extLst>
          </p:cNvPr>
          <p:cNvSpPr>
            <a:spLocks noChangeAspect="1" noEditPoints="1"/>
          </p:cNvSpPr>
          <p:nvPr/>
        </p:nvSpPr>
        <p:spPr bwMode="auto">
          <a:xfrm>
            <a:off x="1770270" y="3087746"/>
            <a:ext cx="944697" cy="63037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ocket" title="Icon of a rocket">
            <a:extLst>
              <a:ext uri="{FF2B5EF4-FFF2-40B4-BE49-F238E27FC236}">
                <a16:creationId xmlns:a16="http://schemas.microsoft.com/office/drawing/2014/main" id="{2AF6502B-3BD6-4E61-9CC2-746826D4FC82}"/>
              </a:ext>
            </a:extLst>
          </p:cNvPr>
          <p:cNvSpPr>
            <a:spLocks noChangeAspect="1" noEditPoints="1"/>
          </p:cNvSpPr>
          <p:nvPr/>
        </p:nvSpPr>
        <p:spPr bwMode="auto">
          <a:xfrm>
            <a:off x="5774699" y="3088113"/>
            <a:ext cx="642603" cy="63000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54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people_4" title="Icon of a person">
            <a:extLst>
              <a:ext uri="{FF2B5EF4-FFF2-40B4-BE49-F238E27FC236}">
                <a16:creationId xmlns:a16="http://schemas.microsoft.com/office/drawing/2014/main" id="{6AC45D0B-C079-493B-8BBC-57688F3A1A49}"/>
              </a:ext>
            </a:extLst>
          </p:cNvPr>
          <p:cNvSpPr>
            <a:spLocks noChangeAspect="1" noEditPoints="1"/>
          </p:cNvSpPr>
          <p:nvPr/>
        </p:nvSpPr>
        <p:spPr bwMode="auto">
          <a:xfrm>
            <a:off x="9662392" y="3092428"/>
            <a:ext cx="559660" cy="6256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28299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itle 458">
            <a:extLst>
              <a:ext uri="{FF2B5EF4-FFF2-40B4-BE49-F238E27FC236}">
                <a16:creationId xmlns:a16="http://schemas.microsoft.com/office/drawing/2014/main" id="{B611A9DC-A4F9-4DB5-B4DB-624606F1F9D3}"/>
              </a:ext>
            </a:extLst>
          </p:cNvPr>
          <p:cNvSpPr>
            <a:spLocks noGrp="1"/>
          </p:cNvSpPr>
          <p:nvPr>
            <p:ph type="title"/>
          </p:nvPr>
        </p:nvSpPr>
        <p:spPr/>
        <p:txBody>
          <a:bodyPr/>
          <a:lstStyle/>
          <a:p>
            <a:r>
              <a:rPr lang="en-US"/>
              <a:t>Windows Autopilot overview</a:t>
            </a:r>
          </a:p>
        </p:txBody>
      </p:sp>
      <p:grpSp>
        <p:nvGrpSpPr>
          <p:cNvPr id="5" name="Group 4">
            <a:extLst>
              <a:ext uri="{FF2B5EF4-FFF2-40B4-BE49-F238E27FC236}">
                <a16:creationId xmlns:a16="http://schemas.microsoft.com/office/drawing/2014/main" id="{48705987-1BB5-41FF-B5A4-FB91274C71F3}"/>
              </a:ext>
            </a:extLst>
          </p:cNvPr>
          <p:cNvGrpSpPr/>
          <p:nvPr/>
        </p:nvGrpSpPr>
        <p:grpSpPr>
          <a:xfrm>
            <a:off x="9450661" y="2839721"/>
            <a:ext cx="1067652" cy="751441"/>
            <a:chOff x="7735662" y="2980931"/>
            <a:chExt cx="1089061" cy="766508"/>
          </a:xfrm>
        </p:grpSpPr>
        <p:cxnSp>
          <p:nvCxnSpPr>
            <p:cNvPr id="381" name="Straight Arrow Connector 380"/>
            <p:cNvCxnSpPr>
              <a:cxnSpLocks/>
            </p:cNvCxnSpPr>
            <p:nvPr/>
          </p:nvCxnSpPr>
          <p:spPr>
            <a:xfrm flipV="1">
              <a:off x="8824723" y="2980931"/>
              <a:ext cx="0" cy="766508"/>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7735662" y="3194364"/>
              <a:ext cx="1009467" cy="461504"/>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Configure Windows Autopilot profile</a:t>
              </a:r>
            </a:p>
          </p:txBody>
        </p:sp>
      </p:grpSp>
      <p:grpSp>
        <p:nvGrpSpPr>
          <p:cNvPr id="92" name="Group 91">
            <a:extLst>
              <a:ext uri="{FF2B5EF4-FFF2-40B4-BE49-F238E27FC236}">
                <a16:creationId xmlns:a16="http://schemas.microsoft.com/office/drawing/2014/main" id="{277DDF4A-A09B-4A84-B08E-EFC87C149BEF}"/>
              </a:ext>
            </a:extLst>
          </p:cNvPr>
          <p:cNvGrpSpPr/>
          <p:nvPr/>
        </p:nvGrpSpPr>
        <p:grpSpPr>
          <a:xfrm>
            <a:off x="6079044" y="2839719"/>
            <a:ext cx="237409" cy="2209801"/>
            <a:chOff x="10178452" y="2488984"/>
            <a:chExt cx="242170" cy="2254112"/>
          </a:xfrm>
        </p:grpSpPr>
        <p:cxnSp>
          <p:nvCxnSpPr>
            <p:cNvPr id="379" name="Straight Arrow Connector 378"/>
            <p:cNvCxnSpPr>
              <a:cxnSpLocks/>
            </p:cNvCxnSpPr>
            <p:nvPr/>
          </p:nvCxnSpPr>
          <p:spPr>
            <a:xfrm flipH="1" flipV="1">
              <a:off x="10178452" y="2488984"/>
              <a:ext cx="17286" cy="2254112"/>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389" name="TextBox 388"/>
            <p:cNvSpPr txBox="1"/>
            <p:nvPr/>
          </p:nvSpPr>
          <p:spPr>
            <a:xfrm rot="5400000">
              <a:off x="9798994" y="3568845"/>
              <a:ext cx="1089421" cy="153835"/>
            </a:xfrm>
            <a:prstGeom prst="rect">
              <a:avLst/>
            </a:prstGeom>
            <a:noFill/>
            <a:ln w="38100" cap="rnd">
              <a:noFill/>
            </a:ln>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Self-service deploy</a:t>
              </a:r>
            </a:p>
          </p:txBody>
        </p:sp>
      </p:grpSp>
      <p:grpSp>
        <p:nvGrpSpPr>
          <p:cNvPr id="9" name="Group 8">
            <a:extLst>
              <a:ext uri="{FF2B5EF4-FFF2-40B4-BE49-F238E27FC236}">
                <a16:creationId xmlns:a16="http://schemas.microsoft.com/office/drawing/2014/main" id="{31AC5C66-27A5-4937-B118-249BE17CE724}"/>
              </a:ext>
            </a:extLst>
          </p:cNvPr>
          <p:cNvGrpSpPr/>
          <p:nvPr/>
        </p:nvGrpSpPr>
        <p:grpSpPr>
          <a:xfrm>
            <a:off x="856861" y="1988042"/>
            <a:ext cx="2877684" cy="3013747"/>
            <a:chOff x="874042" y="2027411"/>
            <a:chExt cx="2935389" cy="3074177"/>
          </a:xfrm>
        </p:grpSpPr>
        <p:grpSp>
          <p:nvGrpSpPr>
            <p:cNvPr id="94" name="Group 93">
              <a:extLst>
                <a:ext uri="{FF2B5EF4-FFF2-40B4-BE49-F238E27FC236}">
                  <a16:creationId xmlns:a16="http://schemas.microsoft.com/office/drawing/2014/main" id="{AD732CD8-81CC-4825-99F8-06DD1D6D902E}"/>
                </a:ext>
              </a:extLst>
            </p:cNvPr>
            <p:cNvGrpSpPr/>
            <p:nvPr/>
          </p:nvGrpSpPr>
          <p:grpSpPr>
            <a:xfrm>
              <a:off x="1679290" y="2027411"/>
              <a:ext cx="2130141" cy="1350668"/>
              <a:chOff x="1198266" y="1595834"/>
              <a:chExt cx="2188524" cy="1298640"/>
            </a:xfrm>
          </p:grpSpPr>
          <p:sp>
            <p:nvSpPr>
              <p:cNvPr id="413" name="TextBox 412">
                <a:extLst>
                  <a:ext uri="{FF2B5EF4-FFF2-40B4-BE49-F238E27FC236}">
                    <a16:creationId xmlns:a16="http://schemas.microsoft.com/office/drawing/2014/main" id="{E2539E08-4ED9-4DA3-8553-FB45C6942BE6}"/>
                  </a:ext>
                </a:extLst>
              </p:cNvPr>
              <p:cNvSpPr txBox="1"/>
              <p:nvPr/>
            </p:nvSpPr>
            <p:spPr>
              <a:xfrm>
                <a:off x="1881143" y="1595834"/>
                <a:ext cx="878446" cy="147909"/>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49" normalizeH="0" baseline="0" noProof="0">
                    <a:ln>
                      <a:noFill/>
                    </a:ln>
                    <a:solidFill>
                      <a:srgbClr val="0078D7"/>
                    </a:solidFill>
                    <a:effectLst/>
                    <a:uLnTx/>
                    <a:uFillTx/>
                    <a:latin typeface="Segoe UI"/>
                    <a:ea typeface="+mn-ea"/>
                    <a:cs typeface="Segoe UI Semilight" panose="020B0402040204020203" pitchFamily="34" charset="0"/>
                  </a:rPr>
                  <a:t>Device IDs</a:t>
                </a:r>
              </a:p>
            </p:txBody>
          </p:sp>
          <p:grpSp>
            <p:nvGrpSpPr>
              <p:cNvPr id="438" name="Group 437">
                <a:extLst>
                  <a:ext uri="{FF2B5EF4-FFF2-40B4-BE49-F238E27FC236}">
                    <a16:creationId xmlns:a16="http://schemas.microsoft.com/office/drawing/2014/main" id="{6FFD84B5-7785-4247-93F2-163CECC5AB42}"/>
                  </a:ext>
                </a:extLst>
              </p:cNvPr>
              <p:cNvGrpSpPr/>
              <p:nvPr/>
            </p:nvGrpSpPr>
            <p:grpSpPr>
              <a:xfrm flipV="1">
                <a:off x="1198266" y="1790318"/>
                <a:ext cx="2188524" cy="1104156"/>
                <a:chOff x="1435749" y="4835105"/>
                <a:chExt cx="1750000" cy="1607556"/>
              </a:xfrm>
            </p:grpSpPr>
            <p:cxnSp>
              <p:nvCxnSpPr>
                <p:cNvPr id="440" name="Straight Arrow Connector 439">
                  <a:extLst>
                    <a:ext uri="{FF2B5EF4-FFF2-40B4-BE49-F238E27FC236}">
                      <a16:creationId xmlns:a16="http://schemas.microsoft.com/office/drawing/2014/main" id="{B7386F60-C6DB-49D7-B63C-532A2D1975D7}"/>
                    </a:ext>
                  </a:extLst>
                </p:cNvPr>
                <p:cNvCxnSpPr>
                  <a:cxnSpLocks/>
                </p:cNvCxnSpPr>
                <p:nvPr/>
              </p:nvCxnSpPr>
              <p:spPr>
                <a:xfrm flipV="1">
                  <a:off x="1435749" y="4835105"/>
                  <a:ext cx="0" cy="1607556"/>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DCAF6FCD-457E-44AD-8F0A-BCF720C71094}"/>
                    </a:ext>
                  </a:extLst>
                </p:cNvPr>
                <p:cNvCxnSpPr>
                  <a:cxnSpLocks/>
                </p:cNvCxnSpPr>
                <p:nvPr/>
              </p:nvCxnSpPr>
              <p:spPr>
                <a:xfrm flipV="1">
                  <a:off x="1440628" y="6442661"/>
                  <a:ext cx="174512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C6E48018-249D-401D-9188-E32A535B3139}"/>
                </a:ext>
              </a:extLst>
            </p:cNvPr>
            <p:cNvGrpSpPr/>
            <p:nvPr/>
          </p:nvGrpSpPr>
          <p:grpSpPr>
            <a:xfrm>
              <a:off x="874042" y="3398674"/>
              <a:ext cx="1610497" cy="1702914"/>
              <a:chOff x="393018" y="2951072"/>
              <a:chExt cx="1610497" cy="1702914"/>
            </a:xfrm>
          </p:grpSpPr>
          <p:grpSp>
            <p:nvGrpSpPr>
              <p:cNvPr id="421" name="Group 420">
                <a:extLst>
                  <a:ext uri="{FF2B5EF4-FFF2-40B4-BE49-F238E27FC236}">
                    <a16:creationId xmlns:a16="http://schemas.microsoft.com/office/drawing/2014/main" id="{43916684-2237-4A25-8E13-63024BBD1A74}"/>
                  </a:ext>
                </a:extLst>
              </p:cNvPr>
              <p:cNvGrpSpPr/>
              <p:nvPr/>
            </p:nvGrpSpPr>
            <p:grpSpPr>
              <a:xfrm>
                <a:off x="393018" y="3739405"/>
                <a:ext cx="1610497" cy="914581"/>
                <a:chOff x="374068" y="2185420"/>
                <a:chExt cx="1610497" cy="914581"/>
              </a:xfrm>
            </p:grpSpPr>
            <p:sp>
              <p:nvSpPr>
                <p:cNvPr id="422" name="building_4" title="Icon of a tall rectangular building in front of two shorter buildings">
                  <a:extLst>
                    <a:ext uri="{FF2B5EF4-FFF2-40B4-BE49-F238E27FC236}">
                      <a16:creationId xmlns:a16="http://schemas.microsoft.com/office/drawing/2014/main" id="{4097E5F0-3FF1-48DA-83A5-4CCA99F734AD}"/>
                    </a:ext>
                  </a:extLst>
                </p:cNvPr>
                <p:cNvSpPr>
                  <a:spLocks noChangeAspect="1" noEditPoints="1"/>
                </p:cNvSpPr>
                <p:nvPr/>
              </p:nvSpPr>
              <p:spPr bwMode="auto">
                <a:xfrm>
                  <a:off x="898525" y="2185420"/>
                  <a:ext cx="561583" cy="570429"/>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254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Rectangle 422">
                  <a:extLst>
                    <a:ext uri="{FF2B5EF4-FFF2-40B4-BE49-F238E27FC236}">
                      <a16:creationId xmlns:a16="http://schemas.microsoft.com/office/drawing/2014/main" id="{BBC79D4E-1FA5-41F8-9452-5B3184C8B9B3}"/>
                    </a:ext>
                  </a:extLst>
                </p:cNvPr>
                <p:cNvSpPr/>
                <p:nvPr/>
              </p:nvSpPr>
              <p:spPr>
                <a:xfrm>
                  <a:off x="374068" y="2853780"/>
                  <a:ext cx="1610497" cy="246221"/>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Hardware Vendor</a:t>
                  </a:r>
                </a:p>
              </p:txBody>
            </p:sp>
          </p:grpSp>
          <p:grpSp>
            <p:nvGrpSpPr>
              <p:cNvPr id="81" name="Group 80">
                <a:extLst>
                  <a:ext uri="{FF2B5EF4-FFF2-40B4-BE49-F238E27FC236}">
                    <a16:creationId xmlns:a16="http://schemas.microsoft.com/office/drawing/2014/main" id="{DCD9DCD3-4065-47E1-A2DC-6EDC9D2B1A69}"/>
                  </a:ext>
                </a:extLst>
              </p:cNvPr>
              <p:cNvGrpSpPr/>
              <p:nvPr/>
            </p:nvGrpSpPr>
            <p:grpSpPr>
              <a:xfrm>
                <a:off x="962711" y="2951072"/>
                <a:ext cx="471110" cy="471110"/>
                <a:chOff x="962711" y="2951072"/>
                <a:chExt cx="471110" cy="471110"/>
              </a:xfrm>
            </p:grpSpPr>
            <p:sp>
              <p:nvSpPr>
                <p:cNvPr id="424" name="people_4" title="Icon of a person">
                  <a:extLst>
                    <a:ext uri="{FF2B5EF4-FFF2-40B4-BE49-F238E27FC236}">
                      <a16:creationId xmlns:a16="http://schemas.microsoft.com/office/drawing/2014/main" id="{B7B573C4-D265-4EC4-8BAD-F23935F42518}"/>
                    </a:ext>
                  </a:extLst>
                </p:cNvPr>
                <p:cNvSpPr>
                  <a:spLocks noChangeAspect="1" noEditPoints="1"/>
                </p:cNvSpPr>
                <p:nvPr/>
              </p:nvSpPr>
              <p:spPr bwMode="auto">
                <a:xfrm>
                  <a:off x="1114384" y="3113576"/>
                  <a:ext cx="167764" cy="1875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B67046B0-D63D-4DF9-9685-9C3C0FD44F5A}"/>
                    </a:ext>
                  </a:extLst>
                </p:cNvPr>
                <p:cNvSpPr/>
                <p:nvPr/>
              </p:nvSpPr>
              <p:spPr bwMode="auto">
                <a:xfrm>
                  <a:off x="962711" y="2951072"/>
                  <a:ext cx="471110" cy="471110"/>
                </a:xfrm>
                <a:prstGeom prst="ellipse">
                  <a:avLst/>
                </a:prstGeom>
                <a:no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078A714E-EC3D-4E5B-80EB-E0962DBBE5B3}"/>
                  </a:ext>
                </a:extLst>
              </p:cNvPr>
              <p:cNvCxnSpPr>
                <a:cxnSpLocks/>
                <a:endCxn id="7" idx="4"/>
              </p:cNvCxnSpPr>
              <p:nvPr/>
            </p:nvCxnSpPr>
            <p:spPr>
              <a:xfrm flipH="1" flipV="1">
                <a:off x="1198266" y="3422182"/>
                <a:ext cx="2236" cy="296032"/>
              </a:xfrm>
              <a:prstGeom prst="line">
                <a:avLst/>
              </a:prstGeom>
              <a:ln w="254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9F6CB7CF-985B-40AA-82D5-02EE575EDA9F}"/>
              </a:ext>
            </a:extLst>
          </p:cNvPr>
          <p:cNvGrpSpPr/>
          <p:nvPr/>
        </p:nvGrpSpPr>
        <p:grpSpPr>
          <a:xfrm>
            <a:off x="7080700" y="2558689"/>
            <a:ext cx="3868125" cy="1865943"/>
            <a:chOff x="5627322" y="4053671"/>
            <a:chExt cx="3945688" cy="1903359"/>
          </a:xfrm>
        </p:grpSpPr>
        <p:grpSp>
          <p:nvGrpSpPr>
            <p:cNvPr id="443" name="Group 442">
              <a:extLst>
                <a:ext uri="{FF2B5EF4-FFF2-40B4-BE49-F238E27FC236}">
                  <a16:creationId xmlns:a16="http://schemas.microsoft.com/office/drawing/2014/main" id="{63149E09-CF04-4976-A527-8D3AC190F0B9}"/>
                </a:ext>
              </a:extLst>
            </p:cNvPr>
            <p:cNvGrpSpPr/>
            <p:nvPr/>
          </p:nvGrpSpPr>
          <p:grpSpPr>
            <a:xfrm>
              <a:off x="8620595" y="5204859"/>
              <a:ext cx="952415" cy="752171"/>
              <a:chOff x="8139571" y="4757257"/>
              <a:chExt cx="952415" cy="752171"/>
            </a:xfrm>
          </p:grpSpPr>
          <p:sp>
            <p:nvSpPr>
              <p:cNvPr id="385" name="TextBox 384"/>
              <p:cNvSpPr txBox="1"/>
              <p:nvPr/>
            </p:nvSpPr>
            <p:spPr>
              <a:xfrm>
                <a:off x="8139571" y="5263207"/>
                <a:ext cx="952415" cy="24622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412" name="people_3" title="Icon of a person surrounded by brackets">
                <a:extLst>
                  <a:ext uri="{FF2B5EF4-FFF2-40B4-BE49-F238E27FC236}">
                    <a16:creationId xmlns:a16="http://schemas.microsoft.com/office/drawing/2014/main" id="{ABBE46B0-3C21-48D9-A032-78463904092A}"/>
                  </a:ext>
                </a:extLst>
              </p:cNvPr>
              <p:cNvSpPr>
                <a:spLocks noChangeAspect="1" noEditPoints="1"/>
              </p:cNvSpPr>
              <p:nvPr/>
            </p:nvSpPr>
            <p:spPr bwMode="auto">
              <a:xfrm>
                <a:off x="8404023" y="4757257"/>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67" name="Rectangle 366">
              <a:extLst>
                <a:ext uri="{FF2B5EF4-FFF2-40B4-BE49-F238E27FC236}">
                  <a16:creationId xmlns:a16="http://schemas.microsoft.com/office/drawing/2014/main" id="{2C0806BD-3457-4CE2-A459-DF49D196F9F0}"/>
                </a:ext>
              </a:extLst>
            </p:cNvPr>
            <p:cNvSpPr/>
            <p:nvPr/>
          </p:nvSpPr>
          <p:spPr bwMode="auto">
            <a:xfrm>
              <a:off x="5627322" y="4053671"/>
              <a:ext cx="127000" cy="2074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9E5E40FA-B039-4634-9C33-656555FE0D31}"/>
              </a:ext>
            </a:extLst>
          </p:cNvPr>
          <p:cNvGrpSpPr/>
          <p:nvPr/>
        </p:nvGrpSpPr>
        <p:grpSpPr>
          <a:xfrm>
            <a:off x="1267114" y="5199856"/>
            <a:ext cx="5697170" cy="1104603"/>
            <a:chOff x="1292521" y="5303639"/>
            <a:chExt cx="5811410" cy="1126755"/>
          </a:xfrm>
        </p:grpSpPr>
        <p:grpSp>
          <p:nvGrpSpPr>
            <p:cNvPr id="95" name="Group 94">
              <a:extLst>
                <a:ext uri="{FF2B5EF4-FFF2-40B4-BE49-F238E27FC236}">
                  <a16:creationId xmlns:a16="http://schemas.microsoft.com/office/drawing/2014/main" id="{A7C6D8EC-88E4-4559-8612-83F1BFB4611E}"/>
                </a:ext>
              </a:extLst>
            </p:cNvPr>
            <p:cNvGrpSpPr/>
            <p:nvPr/>
          </p:nvGrpSpPr>
          <p:grpSpPr>
            <a:xfrm>
              <a:off x="1292521" y="5303877"/>
              <a:ext cx="4407529" cy="719178"/>
              <a:chOff x="811497" y="4856275"/>
              <a:chExt cx="4407529" cy="719178"/>
            </a:xfrm>
          </p:grpSpPr>
          <p:grpSp>
            <p:nvGrpSpPr>
              <p:cNvPr id="90" name="Group 89">
                <a:extLst>
                  <a:ext uri="{FF2B5EF4-FFF2-40B4-BE49-F238E27FC236}">
                    <a16:creationId xmlns:a16="http://schemas.microsoft.com/office/drawing/2014/main" id="{8C248F61-9F34-41D4-93FF-DF8D7EF12391}"/>
                  </a:ext>
                </a:extLst>
              </p:cNvPr>
              <p:cNvGrpSpPr/>
              <p:nvPr/>
            </p:nvGrpSpPr>
            <p:grpSpPr>
              <a:xfrm>
                <a:off x="1198265" y="4856275"/>
                <a:ext cx="4020761" cy="259811"/>
                <a:chOff x="1440276" y="4856275"/>
                <a:chExt cx="2334941" cy="1005269"/>
              </a:xfrm>
            </p:grpSpPr>
            <p:cxnSp>
              <p:nvCxnSpPr>
                <p:cNvPr id="374" name="Straight Arrow Connector 373"/>
                <p:cNvCxnSpPr>
                  <a:cxnSpLocks/>
                </p:cNvCxnSpPr>
                <p:nvPr/>
              </p:nvCxnSpPr>
              <p:spPr>
                <a:xfrm>
                  <a:off x="1440276" y="5861544"/>
                  <a:ext cx="233494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a:cxnSpLocks/>
                </p:cNvCxnSpPr>
                <p:nvPr/>
              </p:nvCxnSpPr>
              <p:spPr>
                <a:xfrm flipV="1">
                  <a:off x="1440276" y="4856275"/>
                  <a:ext cx="0" cy="1005269"/>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384" name="TextBox 383"/>
              <p:cNvSpPr txBox="1"/>
              <p:nvPr/>
            </p:nvSpPr>
            <p:spPr>
              <a:xfrm>
                <a:off x="811497" y="5039142"/>
                <a:ext cx="368691" cy="153888"/>
              </a:xfrm>
              <a:prstGeom prst="rect">
                <a:avLst/>
              </a:prstGeom>
              <a:noFill/>
            </p:spPr>
            <p:txBody>
              <a:bodyPr wrap="square" lIns="0" tIns="0" rIns="0" bIns="0" rtlCol="0" anchor="t">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49" normalizeH="0" baseline="0" noProof="0">
                    <a:ln>
                      <a:noFill/>
                    </a:ln>
                    <a:solidFill>
                      <a:srgbClr val="0078D7"/>
                    </a:solidFill>
                    <a:effectLst/>
                    <a:uLnTx/>
                    <a:uFillTx/>
                    <a:latin typeface="Segoe UI"/>
                    <a:ea typeface="+mn-ea"/>
                    <a:cs typeface="Segoe UI Semilight" panose="020B0402040204020203" pitchFamily="34" charset="0"/>
                  </a:rPr>
                  <a:t>Ship</a:t>
                </a:r>
              </a:p>
            </p:txBody>
          </p:sp>
          <p:grpSp>
            <p:nvGrpSpPr>
              <p:cNvPr id="91" name="Group 90">
                <a:extLst>
                  <a:ext uri="{FF2B5EF4-FFF2-40B4-BE49-F238E27FC236}">
                    <a16:creationId xmlns:a16="http://schemas.microsoft.com/office/drawing/2014/main" id="{0053B536-8A14-4F29-BA38-ADAE900F87AB}"/>
                  </a:ext>
                </a:extLst>
              </p:cNvPr>
              <p:cNvGrpSpPr/>
              <p:nvPr/>
            </p:nvGrpSpPr>
            <p:grpSpPr>
              <a:xfrm>
                <a:off x="2483993" y="4880381"/>
                <a:ext cx="2216953" cy="695072"/>
                <a:chOff x="1508536" y="4880381"/>
                <a:chExt cx="2216953" cy="695072"/>
              </a:xfrm>
            </p:grpSpPr>
            <p:sp>
              <p:nvSpPr>
                <p:cNvPr id="388" name="TextBox 387"/>
                <p:cNvSpPr txBox="1"/>
                <p:nvPr/>
              </p:nvSpPr>
              <p:spPr>
                <a:xfrm>
                  <a:off x="1508536" y="5421565"/>
                  <a:ext cx="2216953" cy="153888"/>
                </a:xfrm>
                <a:prstGeom prst="rect">
                  <a:avLst/>
                </a:prstGeom>
                <a:noFill/>
              </p:spPr>
              <p:txBody>
                <a:bodyPr wrap="square" lIns="0" tIns="0" rIns="0" bIns="0" rtlCol="0" anchor="t">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Deliver direct to Employee</a:t>
                  </a:r>
                </a:p>
              </p:txBody>
            </p:sp>
            <p:grpSp>
              <p:nvGrpSpPr>
                <p:cNvPr id="85" name="Group 4">
                  <a:extLst>
                    <a:ext uri="{FF2B5EF4-FFF2-40B4-BE49-F238E27FC236}">
                      <a16:creationId xmlns:a16="http://schemas.microsoft.com/office/drawing/2014/main" id="{25DAB419-197D-42F5-A7B8-917DFE198EA4}"/>
                    </a:ext>
                  </a:extLst>
                </p:cNvPr>
                <p:cNvGrpSpPr>
                  <a:grpSpLocks noChangeAspect="1"/>
                </p:cNvGrpSpPr>
                <p:nvPr/>
              </p:nvGrpSpPr>
              <p:grpSpPr bwMode="auto">
                <a:xfrm>
                  <a:off x="1962128" y="4880381"/>
                  <a:ext cx="544987" cy="444866"/>
                  <a:chOff x="-1031" y="1753"/>
                  <a:chExt cx="1007" cy="822"/>
                </a:xfrm>
                <a:solidFill>
                  <a:schemeClr val="bg1"/>
                </a:solidFill>
              </p:grpSpPr>
              <p:sp>
                <p:nvSpPr>
                  <p:cNvPr id="87" name="Freeform 5">
                    <a:extLst>
                      <a:ext uri="{FF2B5EF4-FFF2-40B4-BE49-F238E27FC236}">
                        <a16:creationId xmlns:a16="http://schemas.microsoft.com/office/drawing/2014/main" id="{441711FC-1FCB-40D1-829B-E0DC3E75427D}"/>
                      </a:ext>
                    </a:extLst>
                  </p:cNvPr>
                  <p:cNvSpPr>
                    <a:spLocks/>
                  </p:cNvSpPr>
                  <p:nvPr/>
                </p:nvSpPr>
                <p:spPr bwMode="auto">
                  <a:xfrm>
                    <a:off x="-1031" y="1973"/>
                    <a:ext cx="1007" cy="602"/>
                  </a:xfrm>
                  <a:custGeom>
                    <a:avLst/>
                    <a:gdLst>
                      <a:gd name="T0" fmla="*/ 506 w 1007"/>
                      <a:gd name="T1" fmla="*/ 119 h 602"/>
                      <a:gd name="T2" fmla="*/ 696 w 1007"/>
                      <a:gd name="T3" fmla="*/ 254 h 602"/>
                      <a:gd name="T4" fmla="*/ 1007 w 1007"/>
                      <a:gd name="T5" fmla="*/ 104 h 602"/>
                      <a:gd name="T6" fmla="*/ 826 w 1007"/>
                      <a:gd name="T7" fmla="*/ 0 h 602"/>
                      <a:gd name="T8" fmla="*/ 503 w 1007"/>
                      <a:gd name="T9" fmla="*/ 118 h 602"/>
                      <a:gd name="T10" fmla="*/ 182 w 1007"/>
                      <a:gd name="T11" fmla="*/ 0 h 602"/>
                      <a:gd name="T12" fmla="*/ 0 w 1007"/>
                      <a:gd name="T13" fmla="*/ 104 h 602"/>
                      <a:gd name="T14" fmla="*/ 310 w 1007"/>
                      <a:gd name="T15" fmla="*/ 254 h 602"/>
                      <a:gd name="T16" fmla="*/ 503 w 1007"/>
                      <a:gd name="T17" fmla="*/ 118 h 602"/>
                      <a:gd name="T18" fmla="*/ 503 w 1007"/>
                      <a:gd name="T19" fmla="*/ 118 h 602"/>
                      <a:gd name="T20" fmla="*/ 324 w 1007"/>
                      <a:gd name="T21" fmla="*/ 302 h 602"/>
                      <a:gd name="T22" fmla="*/ 196 w 1007"/>
                      <a:gd name="T23" fmla="*/ 229 h 602"/>
                      <a:gd name="T24" fmla="*/ 196 w 1007"/>
                      <a:gd name="T25" fmla="*/ 460 h 602"/>
                      <a:gd name="T26" fmla="*/ 503 w 1007"/>
                      <a:gd name="T27" fmla="*/ 602 h 602"/>
                      <a:gd name="T28" fmla="*/ 811 w 1007"/>
                      <a:gd name="T29" fmla="*/ 460 h 602"/>
                      <a:gd name="T30" fmla="*/ 811 w 1007"/>
                      <a:gd name="T31" fmla="*/ 229 h 602"/>
                      <a:gd name="T32" fmla="*/ 684 w 1007"/>
                      <a:gd name="T33" fmla="*/ 302 h 602"/>
                      <a:gd name="T34" fmla="*/ 506 w 1007"/>
                      <a:gd name="T35" fmla="*/ 119 h 602"/>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217 w 10000"/>
                      <a:gd name="connsiteY10" fmla="*/ 5017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47 w 10000"/>
                      <a:gd name="connsiteY16" fmla="*/ 4202 h 10000"/>
                      <a:gd name="connsiteX17" fmla="*/ 5025 w 10000"/>
                      <a:gd name="connsiteY17" fmla="*/ 197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5025" y="1977"/>
                        </a:moveTo>
                        <a:lnTo>
                          <a:pt x="6912" y="4219"/>
                        </a:lnTo>
                        <a:lnTo>
                          <a:pt x="10000" y="1728"/>
                        </a:lnTo>
                        <a:lnTo>
                          <a:pt x="8203" y="0"/>
                        </a:lnTo>
                        <a:lnTo>
                          <a:pt x="4995" y="1960"/>
                        </a:lnTo>
                        <a:lnTo>
                          <a:pt x="1807" y="0"/>
                        </a:lnTo>
                        <a:lnTo>
                          <a:pt x="0" y="1728"/>
                        </a:lnTo>
                        <a:lnTo>
                          <a:pt x="3078" y="4219"/>
                        </a:lnTo>
                        <a:lnTo>
                          <a:pt x="4995" y="1960"/>
                        </a:lnTo>
                        <a:lnTo>
                          <a:pt x="4995" y="1960"/>
                        </a:lnTo>
                        <a:lnTo>
                          <a:pt x="3062" y="4201"/>
                        </a:lnTo>
                        <a:lnTo>
                          <a:pt x="1924" y="3248"/>
                        </a:lnTo>
                        <a:cubicBezTo>
                          <a:pt x="1931" y="4712"/>
                          <a:pt x="1939" y="6177"/>
                          <a:pt x="1946" y="7641"/>
                        </a:cubicBezTo>
                        <a:lnTo>
                          <a:pt x="4995" y="10000"/>
                        </a:lnTo>
                        <a:lnTo>
                          <a:pt x="8054" y="7641"/>
                        </a:lnTo>
                        <a:lnTo>
                          <a:pt x="8054" y="3322"/>
                        </a:lnTo>
                        <a:lnTo>
                          <a:pt x="6947" y="4202"/>
                        </a:lnTo>
                        <a:lnTo>
                          <a:pt x="5025" y="1977"/>
                        </a:lnTo>
                        <a:close/>
                      </a:path>
                    </a:pathLst>
                  </a:custGeom>
                  <a:grpFill/>
                  <a:ln w="25400">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88" name="Freeform 6">
                    <a:extLst>
                      <a:ext uri="{FF2B5EF4-FFF2-40B4-BE49-F238E27FC236}">
                        <a16:creationId xmlns:a16="http://schemas.microsoft.com/office/drawing/2014/main" id="{3F3B14C0-688D-4918-BDDE-1C45603DEAFE}"/>
                      </a:ext>
                    </a:extLst>
                  </p:cNvPr>
                  <p:cNvSpPr>
                    <a:spLocks/>
                  </p:cNvSpPr>
                  <p:nvPr/>
                </p:nvSpPr>
                <p:spPr bwMode="auto">
                  <a:xfrm>
                    <a:off x="-983" y="1753"/>
                    <a:ext cx="455" cy="220"/>
                  </a:xfrm>
                  <a:custGeom>
                    <a:avLst/>
                    <a:gdLst>
                      <a:gd name="T0" fmla="*/ 326 w 455"/>
                      <a:gd name="T1" fmla="*/ 0 h 220"/>
                      <a:gd name="T2" fmla="*/ 0 w 455"/>
                      <a:gd name="T3" fmla="*/ 72 h 220"/>
                      <a:gd name="T4" fmla="*/ 134 w 455"/>
                      <a:gd name="T5" fmla="*/ 220 h 220"/>
                      <a:gd name="T6" fmla="*/ 455 w 455"/>
                      <a:gd name="T7" fmla="*/ 130 h 220"/>
                      <a:gd name="T8" fmla="*/ 326 w 455"/>
                      <a:gd name="T9" fmla="*/ 0 h 220"/>
                    </a:gdLst>
                    <a:ahLst/>
                    <a:cxnLst>
                      <a:cxn ang="0">
                        <a:pos x="T0" y="T1"/>
                      </a:cxn>
                      <a:cxn ang="0">
                        <a:pos x="T2" y="T3"/>
                      </a:cxn>
                      <a:cxn ang="0">
                        <a:pos x="T4" y="T5"/>
                      </a:cxn>
                      <a:cxn ang="0">
                        <a:pos x="T6" y="T7"/>
                      </a:cxn>
                      <a:cxn ang="0">
                        <a:pos x="T8" y="T9"/>
                      </a:cxn>
                    </a:cxnLst>
                    <a:rect l="0" t="0" r="r" b="b"/>
                    <a:pathLst>
                      <a:path w="455" h="220">
                        <a:moveTo>
                          <a:pt x="326" y="0"/>
                        </a:moveTo>
                        <a:lnTo>
                          <a:pt x="0" y="72"/>
                        </a:lnTo>
                        <a:lnTo>
                          <a:pt x="134" y="220"/>
                        </a:lnTo>
                        <a:lnTo>
                          <a:pt x="455" y="130"/>
                        </a:lnTo>
                        <a:lnTo>
                          <a:pt x="326" y="0"/>
                        </a:lnTo>
                        <a:close/>
                      </a:path>
                    </a:pathLst>
                  </a:custGeom>
                  <a:grpFill/>
                  <a:ln w="25400">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89" name="Freeform 7">
                    <a:extLst>
                      <a:ext uri="{FF2B5EF4-FFF2-40B4-BE49-F238E27FC236}">
                        <a16:creationId xmlns:a16="http://schemas.microsoft.com/office/drawing/2014/main" id="{9F1F2E36-E46B-4338-BDEA-49355A6BF1A2}"/>
                      </a:ext>
                    </a:extLst>
                  </p:cNvPr>
                  <p:cNvSpPr>
                    <a:spLocks/>
                  </p:cNvSpPr>
                  <p:nvPr/>
                </p:nvSpPr>
                <p:spPr bwMode="auto">
                  <a:xfrm>
                    <a:off x="-526" y="1753"/>
                    <a:ext cx="454" cy="220"/>
                  </a:xfrm>
                  <a:custGeom>
                    <a:avLst/>
                    <a:gdLst>
                      <a:gd name="T0" fmla="*/ 128 w 454"/>
                      <a:gd name="T1" fmla="*/ 0 h 220"/>
                      <a:gd name="T2" fmla="*/ 0 w 454"/>
                      <a:gd name="T3" fmla="*/ 130 h 220"/>
                      <a:gd name="T4" fmla="*/ 321 w 454"/>
                      <a:gd name="T5" fmla="*/ 220 h 220"/>
                      <a:gd name="T6" fmla="*/ 454 w 454"/>
                      <a:gd name="T7" fmla="*/ 72 h 220"/>
                      <a:gd name="T8" fmla="*/ 128 w 454"/>
                      <a:gd name="T9" fmla="*/ 0 h 220"/>
                    </a:gdLst>
                    <a:ahLst/>
                    <a:cxnLst>
                      <a:cxn ang="0">
                        <a:pos x="T0" y="T1"/>
                      </a:cxn>
                      <a:cxn ang="0">
                        <a:pos x="T2" y="T3"/>
                      </a:cxn>
                      <a:cxn ang="0">
                        <a:pos x="T4" y="T5"/>
                      </a:cxn>
                      <a:cxn ang="0">
                        <a:pos x="T6" y="T7"/>
                      </a:cxn>
                      <a:cxn ang="0">
                        <a:pos x="T8" y="T9"/>
                      </a:cxn>
                    </a:cxnLst>
                    <a:rect l="0" t="0" r="r" b="b"/>
                    <a:pathLst>
                      <a:path w="454" h="220">
                        <a:moveTo>
                          <a:pt x="128" y="0"/>
                        </a:moveTo>
                        <a:lnTo>
                          <a:pt x="0" y="130"/>
                        </a:lnTo>
                        <a:lnTo>
                          <a:pt x="321" y="220"/>
                        </a:lnTo>
                        <a:lnTo>
                          <a:pt x="454" y="72"/>
                        </a:lnTo>
                        <a:lnTo>
                          <a:pt x="128" y="0"/>
                        </a:lnTo>
                        <a:close/>
                      </a:path>
                    </a:pathLst>
                  </a:custGeom>
                  <a:grpFill/>
                  <a:ln w="25400">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432" name="Group 431">
              <a:extLst>
                <a:ext uri="{FF2B5EF4-FFF2-40B4-BE49-F238E27FC236}">
                  <a16:creationId xmlns:a16="http://schemas.microsoft.com/office/drawing/2014/main" id="{1794893C-7F47-40AE-8D9B-B12D26268C93}"/>
                </a:ext>
              </a:extLst>
            </p:cNvPr>
            <p:cNvGrpSpPr/>
            <p:nvPr/>
          </p:nvGrpSpPr>
          <p:grpSpPr>
            <a:xfrm>
              <a:off x="5332384" y="5303639"/>
              <a:ext cx="1771547" cy="1126755"/>
              <a:chOff x="-868643" y="4853801"/>
              <a:chExt cx="1771547" cy="1126755"/>
            </a:xfrm>
          </p:grpSpPr>
          <p:sp>
            <p:nvSpPr>
              <p:cNvPr id="433" name="Rectangle 432">
                <a:extLst>
                  <a:ext uri="{FF2B5EF4-FFF2-40B4-BE49-F238E27FC236}">
                    <a16:creationId xmlns:a16="http://schemas.microsoft.com/office/drawing/2014/main" id="{79A543E3-9726-434A-9F4A-C51F438DF13C}"/>
                  </a:ext>
                </a:extLst>
              </p:cNvPr>
              <p:cNvSpPr/>
              <p:nvPr/>
            </p:nvSpPr>
            <p:spPr>
              <a:xfrm>
                <a:off x="-868643" y="5488113"/>
                <a:ext cx="1771547" cy="492443"/>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Employee unboxes device, self-deploys</a:t>
                </a:r>
              </a:p>
            </p:txBody>
          </p:sp>
          <p:sp>
            <p:nvSpPr>
              <p:cNvPr id="434" name="Touchscreen" title="Icon of a closed hand with one finger touching a screen">
                <a:extLst>
                  <a:ext uri="{FF2B5EF4-FFF2-40B4-BE49-F238E27FC236}">
                    <a16:creationId xmlns:a16="http://schemas.microsoft.com/office/drawing/2014/main" id="{21BA604F-9F4F-4B94-A377-E53B7BF48ED5}"/>
                  </a:ext>
                </a:extLst>
              </p:cNvPr>
              <p:cNvSpPr>
                <a:spLocks noChangeAspect="1" noEditPoints="1"/>
              </p:cNvSpPr>
              <p:nvPr/>
            </p:nvSpPr>
            <p:spPr bwMode="auto">
              <a:xfrm>
                <a:off x="-236786" y="4853801"/>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B843CACD-56E9-490C-AB4D-D73FFBD43059}"/>
              </a:ext>
            </a:extLst>
          </p:cNvPr>
          <p:cNvGrpSpPr/>
          <p:nvPr/>
        </p:nvGrpSpPr>
        <p:grpSpPr>
          <a:xfrm>
            <a:off x="9014763" y="1116750"/>
            <a:ext cx="2866312" cy="1572347"/>
            <a:chOff x="7810579" y="890868"/>
            <a:chExt cx="3576263" cy="1961798"/>
          </a:xfrm>
        </p:grpSpPr>
        <p:sp>
          <p:nvSpPr>
            <p:cNvPr id="61" name="TextBox 60">
              <a:extLst>
                <a:ext uri="{FF2B5EF4-FFF2-40B4-BE49-F238E27FC236}">
                  <a16:creationId xmlns:a16="http://schemas.microsoft.com/office/drawing/2014/main" id="{0CE9FE7C-C1B9-41AA-9FFD-5DCE7AF468BC}"/>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Intune</a:t>
              </a:r>
            </a:p>
          </p:txBody>
        </p:sp>
        <p:sp>
          <p:nvSpPr>
            <p:cNvPr id="62" name="Freeform 13" title="Icon of a cloud">
              <a:extLst>
                <a:ext uri="{FF2B5EF4-FFF2-40B4-BE49-F238E27FC236}">
                  <a16:creationId xmlns:a16="http://schemas.microsoft.com/office/drawing/2014/main" id="{1BD4FB9B-E4E2-4B9E-A495-AA62AB09DC58}"/>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C735B7CE-9A4F-484D-A7AF-8BA8CE81F782}"/>
              </a:ext>
            </a:extLst>
          </p:cNvPr>
          <p:cNvGrpSpPr/>
          <p:nvPr/>
        </p:nvGrpSpPr>
        <p:grpSpPr>
          <a:xfrm>
            <a:off x="3860800" y="1116750"/>
            <a:ext cx="2866312" cy="1572347"/>
            <a:chOff x="7810579" y="890868"/>
            <a:chExt cx="3576263" cy="1961798"/>
          </a:xfrm>
        </p:grpSpPr>
        <p:sp>
          <p:nvSpPr>
            <p:cNvPr id="66" name="TextBox 65">
              <a:extLst>
                <a:ext uri="{FF2B5EF4-FFF2-40B4-BE49-F238E27FC236}">
                  <a16:creationId xmlns:a16="http://schemas.microsoft.com/office/drawing/2014/main" id="{20C16C3A-A87E-4310-97F8-F75ACD10A6AF}"/>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Windows Autopilot</a:t>
              </a:r>
            </a:p>
          </p:txBody>
        </p:sp>
        <p:sp>
          <p:nvSpPr>
            <p:cNvPr id="67" name="Freeform 13" title="Icon of a cloud">
              <a:extLst>
                <a:ext uri="{FF2B5EF4-FFF2-40B4-BE49-F238E27FC236}">
                  <a16:creationId xmlns:a16="http://schemas.microsoft.com/office/drawing/2014/main" id="{08C044D3-AED8-4D32-A2E7-AFFE4B1992A6}"/>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1C8A010F-2406-40D2-9770-D8670163B3A1}"/>
              </a:ext>
            </a:extLst>
          </p:cNvPr>
          <p:cNvGrpSpPr/>
          <p:nvPr/>
        </p:nvGrpSpPr>
        <p:grpSpPr>
          <a:xfrm rot="16200000">
            <a:off x="7824399" y="1550941"/>
            <a:ext cx="220593" cy="1873281"/>
            <a:chOff x="10195634" y="2660453"/>
            <a:chExt cx="225016" cy="1910844"/>
          </a:xfrm>
        </p:grpSpPr>
        <p:cxnSp>
          <p:nvCxnSpPr>
            <p:cNvPr id="70" name="Straight Arrow Connector 69">
              <a:extLst>
                <a:ext uri="{FF2B5EF4-FFF2-40B4-BE49-F238E27FC236}">
                  <a16:creationId xmlns:a16="http://schemas.microsoft.com/office/drawing/2014/main" id="{BA3F06A0-09C5-4A65-881F-9D69B6CC64AC}"/>
                </a:ext>
              </a:extLst>
            </p:cNvPr>
            <p:cNvCxnSpPr>
              <a:cxnSpLocks/>
            </p:cNvCxnSpPr>
            <p:nvPr/>
          </p:nvCxnSpPr>
          <p:spPr>
            <a:xfrm flipV="1">
              <a:off x="10195634" y="2660453"/>
              <a:ext cx="0" cy="1910844"/>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A59E782-2895-4037-A74A-1FE7A6B2A7F7}"/>
                </a:ext>
              </a:extLst>
            </p:cNvPr>
            <p:cNvSpPr txBox="1"/>
            <p:nvPr/>
          </p:nvSpPr>
          <p:spPr>
            <a:xfrm rot="5400000">
              <a:off x="9828883" y="3538931"/>
              <a:ext cx="1029645" cy="153888"/>
            </a:xfrm>
            <a:prstGeom prst="rect">
              <a:avLst/>
            </a:prstGeom>
            <a:noFill/>
            <a:ln w="38100" cap="rnd">
              <a:noFill/>
            </a:ln>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Device sync</a:t>
              </a:r>
            </a:p>
          </p:txBody>
        </p:sp>
      </p:grpSp>
      <p:grpSp>
        <p:nvGrpSpPr>
          <p:cNvPr id="14" name="Group 13">
            <a:extLst>
              <a:ext uri="{FF2B5EF4-FFF2-40B4-BE49-F238E27FC236}">
                <a16:creationId xmlns:a16="http://schemas.microsoft.com/office/drawing/2014/main" id="{0C74148A-63B5-465B-BD50-99B1EA4AD96A}"/>
              </a:ext>
            </a:extLst>
          </p:cNvPr>
          <p:cNvGrpSpPr/>
          <p:nvPr/>
        </p:nvGrpSpPr>
        <p:grpSpPr>
          <a:xfrm>
            <a:off x="17304576" y="4089250"/>
            <a:ext cx="933693" cy="737385"/>
            <a:chOff x="17304576" y="4089250"/>
            <a:chExt cx="933693" cy="737385"/>
          </a:xfrm>
        </p:grpSpPr>
        <p:sp>
          <p:nvSpPr>
            <p:cNvPr id="73" name="TextBox 72">
              <a:extLst>
                <a:ext uri="{FF2B5EF4-FFF2-40B4-BE49-F238E27FC236}">
                  <a16:creationId xmlns:a16="http://schemas.microsoft.com/office/drawing/2014/main" id="{817D4F79-EBD8-45EB-870C-C4493C0849F8}"/>
                </a:ext>
              </a:extLst>
            </p:cNvPr>
            <p:cNvSpPr txBox="1"/>
            <p:nvPr/>
          </p:nvSpPr>
          <p:spPr>
            <a:xfrm>
              <a:off x="17304576" y="4585254"/>
              <a:ext cx="933693" cy="24138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74" name="people_3" title="Icon of a person surrounded by brackets">
              <a:extLst>
                <a:ext uri="{FF2B5EF4-FFF2-40B4-BE49-F238E27FC236}">
                  <a16:creationId xmlns:a16="http://schemas.microsoft.com/office/drawing/2014/main" id="{F1DEF290-477E-453A-8196-391EB7C61FEB}"/>
                </a:ext>
              </a:extLst>
            </p:cNvPr>
            <p:cNvSpPr>
              <a:spLocks noChangeAspect="1" noEditPoints="1"/>
            </p:cNvSpPr>
            <p:nvPr/>
          </p:nvSpPr>
          <p:spPr bwMode="auto">
            <a:xfrm>
              <a:off x="17563830" y="4089250"/>
              <a:ext cx="415190" cy="41851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6D031BF9-57D8-49E7-AF6B-5B9BD26D93FF}"/>
              </a:ext>
            </a:extLst>
          </p:cNvPr>
          <p:cNvGrpSpPr/>
          <p:nvPr/>
        </p:nvGrpSpPr>
        <p:grpSpPr>
          <a:xfrm rot="16200000">
            <a:off x="7824427" y="1143545"/>
            <a:ext cx="220540" cy="1873281"/>
            <a:chOff x="10195634" y="2660453"/>
            <a:chExt cx="224963" cy="1910844"/>
          </a:xfrm>
        </p:grpSpPr>
        <p:cxnSp>
          <p:nvCxnSpPr>
            <p:cNvPr id="77" name="Straight Arrow Connector 76">
              <a:extLst>
                <a:ext uri="{FF2B5EF4-FFF2-40B4-BE49-F238E27FC236}">
                  <a16:creationId xmlns:a16="http://schemas.microsoft.com/office/drawing/2014/main" id="{58A21B54-E409-4A01-9B27-7F1555DDE990}"/>
                </a:ext>
              </a:extLst>
            </p:cNvPr>
            <p:cNvCxnSpPr>
              <a:cxnSpLocks/>
            </p:cNvCxnSpPr>
            <p:nvPr/>
          </p:nvCxnSpPr>
          <p:spPr>
            <a:xfrm flipV="1">
              <a:off x="10195634" y="2660453"/>
              <a:ext cx="0" cy="1910844"/>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C3101C1-6E67-4280-BF50-8F0FDE8729B4}"/>
                </a:ext>
              </a:extLst>
            </p:cNvPr>
            <p:cNvSpPr txBox="1"/>
            <p:nvPr/>
          </p:nvSpPr>
          <p:spPr>
            <a:xfrm rot="5400000">
              <a:off x="9590359" y="3548157"/>
              <a:ext cx="1506642" cy="153835"/>
            </a:xfrm>
            <a:prstGeom prst="rect">
              <a:avLst/>
            </a:prstGeom>
            <a:noFill/>
            <a:ln w="38100" cap="rnd">
              <a:noFill/>
            </a:ln>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Autopilot profile sync</a:t>
              </a:r>
            </a:p>
          </p:txBody>
        </p:sp>
      </p:grpSp>
    </p:spTree>
    <p:extLst>
      <p:ext uri="{BB962C8B-B14F-4D97-AF65-F5344CB8AC3E}">
        <p14:creationId xmlns:p14="http://schemas.microsoft.com/office/powerpoint/2010/main" val="1259671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71D3B2-4775-114F-8FC8-D7CCF9EB8C89}"/>
              </a:ext>
            </a:extLst>
          </p:cNvPr>
          <p:cNvSpPr/>
          <p:nvPr/>
        </p:nvSpPr>
        <p:spPr>
          <a:xfrm>
            <a:off x="271550" y="1957307"/>
            <a:ext cx="6096000" cy="1754326"/>
          </a:xfrm>
          <a:prstGeom prst="rect">
            <a:avLst/>
          </a:prstGeom>
        </p:spPr>
        <p:txBody>
          <a:bodyPr>
            <a:spAutoFit/>
          </a:bodyPr>
          <a:lstStyle/>
          <a:p>
            <a:r>
              <a:rPr lang="en-US" dirty="0">
                <a:solidFill>
                  <a:schemeClr val="bg1"/>
                </a:solidFill>
                <a:latin typeface="Segoe UI" panose="020B0502040204020203" pitchFamily="34" charset="0"/>
              </a:rPr>
              <a:t>“We’ve seen two years’ worth of digital transformation in two months. From remote teamwork and learning, to sales and customer service, to critical cloud infrastructure and security—we are working alongside customers every day to help them adapt and stay open for business in a world of remote everything.” – Satya Nadella</a:t>
            </a:r>
            <a:endParaRPr lang="en-US" dirty="0">
              <a:solidFill>
                <a:schemeClr val="bg1"/>
              </a:solidFill>
            </a:endParaRPr>
          </a:p>
        </p:txBody>
      </p:sp>
      <p:sp>
        <p:nvSpPr>
          <p:cNvPr id="8" name="Rectangle 7">
            <a:extLst>
              <a:ext uri="{FF2B5EF4-FFF2-40B4-BE49-F238E27FC236}">
                <a16:creationId xmlns:a16="http://schemas.microsoft.com/office/drawing/2014/main" id="{4B317ECF-7942-F949-8DCA-3072209E1B38}"/>
              </a:ext>
            </a:extLst>
          </p:cNvPr>
          <p:cNvSpPr/>
          <p:nvPr/>
        </p:nvSpPr>
        <p:spPr bwMode="auto">
          <a:xfrm>
            <a:off x="6386020" y="207817"/>
            <a:ext cx="5694217" cy="614310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022A9B1-2589-5F46-9C4E-EFD9EED1F80F}"/>
              </a:ext>
            </a:extLst>
          </p:cNvPr>
          <p:cNvPicPr>
            <a:picLocks noChangeAspect="1"/>
          </p:cNvPicPr>
          <p:nvPr/>
        </p:nvPicPr>
        <p:blipFill rotWithShape="1">
          <a:blip r:embed="rId3"/>
          <a:srcRect l="26386" r="23613"/>
          <a:stretch/>
        </p:blipFill>
        <p:spPr>
          <a:xfrm>
            <a:off x="6500553" y="524494"/>
            <a:ext cx="6096000" cy="6333506"/>
          </a:xfrm>
          <a:prstGeom prst="rect">
            <a:avLst/>
          </a:prstGeom>
        </p:spPr>
      </p:pic>
    </p:spTree>
    <p:extLst>
      <p:ext uri="{BB962C8B-B14F-4D97-AF65-F5344CB8AC3E}">
        <p14:creationId xmlns:p14="http://schemas.microsoft.com/office/powerpoint/2010/main" val="295414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2466-4A3C-854C-ACDE-BC44C2354BCC}"/>
              </a:ext>
            </a:extLst>
          </p:cNvPr>
          <p:cNvSpPr>
            <a:spLocks noGrp="1"/>
          </p:cNvSpPr>
          <p:nvPr>
            <p:ph type="title"/>
          </p:nvPr>
        </p:nvSpPr>
        <p:spPr/>
        <p:txBody>
          <a:bodyPr/>
          <a:lstStyle/>
          <a:p>
            <a:r>
              <a:rPr lang="en-US" dirty="0"/>
              <a:t>Auto-Pilot</a:t>
            </a:r>
          </a:p>
        </p:txBody>
      </p:sp>
    </p:spTree>
    <p:extLst>
      <p:ext uri="{BB962C8B-B14F-4D97-AF65-F5344CB8AC3E}">
        <p14:creationId xmlns:p14="http://schemas.microsoft.com/office/powerpoint/2010/main" val="5596596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FD4A4BD-E9D2-4D1C-9FBA-AE011E48A6CE}"/>
              </a:ext>
            </a:extLst>
          </p:cNvPr>
          <p:cNvSpPr/>
          <p:nvPr/>
        </p:nvSpPr>
        <p:spPr>
          <a:xfrm>
            <a:off x="10059256" y="1969906"/>
            <a:ext cx="1695963" cy="358699"/>
          </a:xfrm>
          <a:prstGeom prst="rect">
            <a:avLst/>
          </a:prstGeom>
          <a:solidFill>
            <a:schemeClr val="accent6"/>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98" normalizeH="0" baseline="0" noProof="0">
                <a:ln>
                  <a:noFill/>
                </a:ln>
                <a:solidFill>
                  <a:srgbClr val="FFFFFF"/>
                </a:solidFill>
                <a:effectLst/>
                <a:uLnTx/>
                <a:uFillTx/>
                <a:latin typeface="Segoe UI Semibold"/>
                <a:ea typeface="+mn-ea"/>
                <a:cs typeface="+mn-cs"/>
              </a:rPr>
              <a:t>PREVIEW</a:t>
            </a:r>
          </a:p>
        </p:txBody>
      </p:sp>
      <p:sp>
        <p:nvSpPr>
          <p:cNvPr id="25" name="Rectangle 24">
            <a:extLst>
              <a:ext uri="{FF2B5EF4-FFF2-40B4-BE49-F238E27FC236}">
                <a16:creationId xmlns:a16="http://schemas.microsoft.com/office/drawing/2014/main" id="{F7140C42-299A-4F12-853C-E5837EA1B5CB}"/>
              </a:ext>
            </a:extLst>
          </p:cNvPr>
          <p:cNvSpPr/>
          <p:nvPr/>
        </p:nvSpPr>
        <p:spPr>
          <a:xfrm>
            <a:off x="8134502" y="1969906"/>
            <a:ext cx="1695963" cy="358699"/>
          </a:xfrm>
          <a:prstGeom prst="rect">
            <a:avLst/>
          </a:prstGeom>
          <a:solidFill>
            <a:schemeClr val="accent6"/>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98" normalizeH="0" baseline="0" noProof="0">
                <a:ln>
                  <a:noFill/>
                </a:ln>
                <a:solidFill>
                  <a:srgbClr val="FFFFFF"/>
                </a:solidFill>
                <a:effectLst/>
                <a:uLnTx/>
                <a:uFillTx/>
                <a:latin typeface="Segoe UI Semibold"/>
                <a:ea typeface="+mn-ea"/>
                <a:cs typeface="+mn-cs"/>
              </a:rPr>
              <a:t>PREVIEW</a:t>
            </a:r>
          </a:p>
        </p:txBody>
      </p:sp>
      <p:sp>
        <p:nvSpPr>
          <p:cNvPr id="26" name="Rectangle 25">
            <a:extLst>
              <a:ext uri="{FF2B5EF4-FFF2-40B4-BE49-F238E27FC236}">
                <a16:creationId xmlns:a16="http://schemas.microsoft.com/office/drawing/2014/main" id="{44428336-5E7C-4A88-8C1C-2508CC982D84}"/>
              </a:ext>
            </a:extLst>
          </p:cNvPr>
          <p:cNvSpPr/>
          <p:nvPr/>
        </p:nvSpPr>
        <p:spPr>
          <a:xfrm>
            <a:off x="6209746" y="1969906"/>
            <a:ext cx="1695963" cy="358699"/>
          </a:xfrm>
          <a:prstGeom prst="rect">
            <a:avLst/>
          </a:prstGeom>
          <a:solidFill>
            <a:schemeClr val="accent4"/>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98" normalizeH="0" baseline="0" noProof="0">
                <a:ln>
                  <a:noFill/>
                </a:ln>
                <a:solidFill>
                  <a:srgbClr val="FFFFFF"/>
                </a:solidFill>
                <a:effectLst/>
                <a:uLnTx/>
                <a:uFillTx/>
                <a:latin typeface="Segoe UI Semibold"/>
                <a:ea typeface="+mn-ea"/>
                <a:cs typeface="+mn-cs"/>
              </a:rPr>
              <a:t>PUBLIC PREVIEW</a:t>
            </a:r>
          </a:p>
        </p:txBody>
      </p:sp>
      <p:sp>
        <p:nvSpPr>
          <p:cNvPr id="27" name="Rectangle 26">
            <a:extLst>
              <a:ext uri="{FF2B5EF4-FFF2-40B4-BE49-F238E27FC236}">
                <a16:creationId xmlns:a16="http://schemas.microsoft.com/office/drawing/2014/main" id="{F8616238-16BA-4B3F-AD90-DE5D7589BD78}"/>
              </a:ext>
            </a:extLst>
          </p:cNvPr>
          <p:cNvSpPr/>
          <p:nvPr/>
        </p:nvSpPr>
        <p:spPr>
          <a:xfrm>
            <a:off x="4284990" y="1969906"/>
            <a:ext cx="1695963" cy="358699"/>
          </a:xfrm>
          <a:prstGeom prst="rect">
            <a:avLst/>
          </a:prstGeom>
          <a:solidFill>
            <a:schemeClr val="accent4"/>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98" normalizeH="0" baseline="0" noProof="0">
                <a:ln>
                  <a:noFill/>
                </a:ln>
                <a:solidFill>
                  <a:srgbClr val="FFFFFF"/>
                </a:solidFill>
                <a:effectLst/>
                <a:uLnTx/>
                <a:uFillTx/>
                <a:latin typeface="Segoe UI Semibold"/>
                <a:ea typeface="+mn-ea"/>
                <a:cs typeface="+mn-cs"/>
              </a:rPr>
              <a:t>PUBLIC PREVIEW</a:t>
            </a:r>
          </a:p>
        </p:txBody>
      </p:sp>
      <p:sp>
        <p:nvSpPr>
          <p:cNvPr id="28" name="Rectangle 27">
            <a:extLst>
              <a:ext uri="{FF2B5EF4-FFF2-40B4-BE49-F238E27FC236}">
                <a16:creationId xmlns:a16="http://schemas.microsoft.com/office/drawing/2014/main" id="{F1F1347C-D22E-4DDB-AF78-AEBB92C461A8}"/>
              </a:ext>
            </a:extLst>
          </p:cNvPr>
          <p:cNvSpPr/>
          <p:nvPr/>
        </p:nvSpPr>
        <p:spPr>
          <a:xfrm>
            <a:off x="2360235" y="1969906"/>
            <a:ext cx="1695963"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98" normalizeH="0" baseline="0" noProof="0">
                <a:ln>
                  <a:noFill/>
                </a:ln>
                <a:solidFill>
                  <a:srgbClr val="FFFFFF"/>
                </a:solidFill>
                <a:effectLst/>
                <a:uLnTx/>
                <a:uFillTx/>
                <a:latin typeface="Segoe UI Semibold"/>
                <a:ea typeface="+mn-ea"/>
                <a:cs typeface="+mn-cs"/>
              </a:rPr>
              <a:t>AVAILABLE</a:t>
            </a:r>
          </a:p>
        </p:txBody>
      </p:sp>
      <p:sp>
        <p:nvSpPr>
          <p:cNvPr id="29" name="Rectangle 28">
            <a:extLst>
              <a:ext uri="{FF2B5EF4-FFF2-40B4-BE49-F238E27FC236}">
                <a16:creationId xmlns:a16="http://schemas.microsoft.com/office/drawing/2014/main" id="{BD01AFED-8254-4713-B804-D85788DA97BF}"/>
              </a:ext>
            </a:extLst>
          </p:cNvPr>
          <p:cNvSpPr/>
          <p:nvPr/>
        </p:nvSpPr>
        <p:spPr>
          <a:xfrm>
            <a:off x="435479" y="1969906"/>
            <a:ext cx="1695963"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98" normalizeH="0" baseline="0" noProof="0">
                <a:ln>
                  <a:noFill/>
                </a:ln>
                <a:solidFill>
                  <a:srgbClr val="FFFFFF"/>
                </a:solidFill>
                <a:effectLst/>
                <a:uLnTx/>
                <a:uFillTx/>
                <a:latin typeface="Segoe UI Semibold"/>
                <a:ea typeface="+mn-ea"/>
                <a:cs typeface="+mn-cs"/>
              </a:rPr>
              <a:t>AVAILABLE</a:t>
            </a:r>
          </a:p>
        </p:txBody>
      </p:sp>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p:txBody>
          <a:bodyPr/>
          <a:lstStyle/>
          <a:p>
            <a:r>
              <a:rPr lang="en-US"/>
              <a:t>Windows Autopilot Scenarios</a:t>
            </a:r>
          </a:p>
        </p:txBody>
      </p:sp>
      <p:sp>
        <p:nvSpPr>
          <p:cNvPr id="9" name="Freeform: Shape 8">
            <a:extLst>
              <a:ext uri="{FF2B5EF4-FFF2-40B4-BE49-F238E27FC236}">
                <a16:creationId xmlns:a16="http://schemas.microsoft.com/office/drawing/2014/main" id="{BBE5713A-370E-414C-B54E-AD05485D2521}"/>
              </a:ext>
            </a:extLst>
          </p:cNvPr>
          <p:cNvSpPr/>
          <p:nvPr/>
        </p:nvSpPr>
        <p:spPr>
          <a:xfrm>
            <a:off x="426425" y="2483477"/>
            <a:ext cx="170320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Semibold"/>
                <a:ea typeface="+mn-ea"/>
                <a:cs typeface="+mn-cs"/>
              </a:rPr>
              <a:t>User-driven mode</a:t>
            </a:r>
          </a:p>
        </p:txBody>
      </p:sp>
      <p:sp>
        <p:nvSpPr>
          <p:cNvPr id="13" name="Freeform: Shape 12">
            <a:extLst>
              <a:ext uri="{FF2B5EF4-FFF2-40B4-BE49-F238E27FC236}">
                <a16:creationId xmlns:a16="http://schemas.microsoft.com/office/drawing/2014/main" id="{AEF35A83-8496-4C40-BBCA-7D5A2625081E}"/>
              </a:ext>
            </a:extLst>
          </p:cNvPr>
          <p:cNvSpPr/>
          <p:nvPr/>
        </p:nvSpPr>
        <p:spPr>
          <a:xfrm>
            <a:off x="426425" y="3048296"/>
            <a:ext cx="1703207" cy="2629548"/>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Windows 10 1703 and above</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Join device to </a:t>
            </a:r>
            <a:r>
              <a:rPr kumimoji="0" lang="en-US" sz="1372" b="0" i="0" u="none" strike="noStrike" kern="1200" cap="none" spc="0" normalizeH="0" baseline="0" noProof="0" err="1">
                <a:ln>
                  <a:noFill/>
                </a:ln>
                <a:solidFill>
                  <a:srgbClr val="000000"/>
                </a:solidFill>
                <a:effectLst/>
                <a:uLnTx/>
                <a:uFillTx/>
                <a:latin typeface="Segoe UI"/>
                <a:ea typeface="+mn-ea"/>
                <a:cs typeface="+mn-cs"/>
              </a:rPr>
              <a:t>AAD</a:t>
            </a:r>
            <a:r>
              <a:rPr kumimoji="0" lang="en-US" sz="1372" b="0" i="0" u="none" strike="noStrike" kern="1200" cap="none" spc="0" normalizeH="0" baseline="0" noProof="0">
                <a:ln>
                  <a:noFill/>
                </a:ln>
                <a:solidFill>
                  <a:srgbClr val="000000"/>
                </a:solidFill>
                <a:effectLst/>
                <a:uLnTx/>
                <a:uFillTx/>
                <a:latin typeface="Segoe UI"/>
                <a:ea typeface="+mn-ea"/>
                <a:cs typeface="+mn-cs"/>
              </a:rPr>
              <a:t>, enroll in Intune/MDM</a:t>
            </a:r>
          </a:p>
        </p:txBody>
      </p:sp>
      <p:sp>
        <p:nvSpPr>
          <p:cNvPr id="22" name="Freeform: Shape 21">
            <a:extLst>
              <a:ext uri="{FF2B5EF4-FFF2-40B4-BE49-F238E27FC236}">
                <a16:creationId xmlns:a16="http://schemas.microsoft.com/office/drawing/2014/main" id="{32C0D24A-1625-4ECC-BFB8-D7F99A10784A}"/>
              </a:ext>
            </a:extLst>
          </p:cNvPr>
          <p:cNvSpPr/>
          <p:nvPr/>
        </p:nvSpPr>
        <p:spPr>
          <a:xfrm>
            <a:off x="10059257" y="2483477"/>
            <a:ext cx="170320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4403293"/>
              <a:satOff val="-99082"/>
              <a:lumOff val="-4706"/>
              <a:alphaOff val="0"/>
            </a:schemeClr>
          </a:lnRef>
          <a:fillRef idx="1">
            <a:schemeClr val="accent4">
              <a:hueOff val="-4403293"/>
              <a:satOff val="-99082"/>
              <a:lumOff val="-4706"/>
              <a:alphaOff val="0"/>
            </a:schemeClr>
          </a:fillRef>
          <a:effectRef idx="0">
            <a:schemeClr val="accent4">
              <a:hueOff val="-4403293"/>
              <a:satOff val="-99082"/>
              <a:lumOff val="-4706"/>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Semibold"/>
                <a:ea typeface="+mn-ea"/>
                <a:cs typeface="+mn-cs"/>
              </a:rPr>
              <a:t>Existing devices</a:t>
            </a:r>
          </a:p>
        </p:txBody>
      </p:sp>
      <p:sp>
        <p:nvSpPr>
          <p:cNvPr id="23" name="Freeform: Shape 22">
            <a:extLst>
              <a:ext uri="{FF2B5EF4-FFF2-40B4-BE49-F238E27FC236}">
                <a16:creationId xmlns:a16="http://schemas.microsoft.com/office/drawing/2014/main" id="{E6D042D3-DF22-4772-BADA-B52E0B0778A0}"/>
              </a:ext>
            </a:extLst>
          </p:cNvPr>
          <p:cNvSpPr/>
          <p:nvPr/>
        </p:nvSpPr>
        <p:spPr>
          <a:xfrm>
            <a:off x="10059257" y="3048296"/>
            <a:ext cx="1703207" cy="2629548"/>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5043961"/>
              <a:satOff val="-81627"/>
              <a:lumOff val="-5594"/>
              <a:alphaOff val="0"/>
            </a:schemeClr>
          </a:lnRef>
          <a:fillRef idx="1">
            <a:schemeClr val="accent4">
              <a:tint val="40000"/>
              <a:alpha val="90000"/>
              <a:hueOff val="-5043961"/>
              <a:satOff val="-81627"/>
              <a:lumOff val="-5594"/>
              <a:alphaOff val="0"/>
            </a:schemeClr>
          </a:fillRef>
          <a:effectRef idx="0">
            <a:schemeClr val="accent4">
              <a:tint val="40000"/>
              <a:alpha val="90000"/>
              <a:hueOff val="-5043961"/>
              <a:satOff val="-81627"/>
              <a:lumOff val="-5594"/>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Windows 10 1809 and above</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Windows 7 to Windows 10</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ConfigMgr task sequence, followed by Windows Autopilot user-driven mode</a:t>
            </a:r>
          </a:p>
        </p:txBody>
      </p:sp>
      <p:sp>
        <p:nvSpPr>
          <p:cNvPr id="18" name="Freeform: Shape 17">
            <a:extLst>
              <a:ext uri="{FF2B5EF4-FFF2-40B4-BE49-F238E27FC236}">
                <a16:creationId xmlns:a16="http://schemas.microsoft.com/office/drawing/2014/main" id="{3877C105-A727-4554-9A94-91A7DD01EC68}"/>
              </a:ext>
            </a:extLst>
          </p:cNvPr>
          <p:cNvSpPr/>
          <p:nvPr/>
        </p:nvSpPr>
        <p:spPr>
          <a:xfrm>
            <a:off x="6206124" y="2483477"/>
            <a:ext cx="170320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2641976"/>
              <a:satOff val="-59449"/>
              <a:lumOff val="-2824"/>
              <a:alphaOff val="0"/>
            </a:schemeClr>
          </a:lnRef>
          <a:fillRef idx="1">
            <a:schemeClr val="accent4">
              <a:hueOff val="-2641976"/>
              <a:satOff val="-59449"/>
              <a:lumOff val="-2824"/>
              <a:alphaOff val="0"/>
            </a:schemeClr>
          </a:fillRef>
          <a:effectRef idx="0">
            <a:schemeClr val="accent4">
              <a:hueOff val="-2641976"/>
              <a:satOff val="-59449"/>
              <a:lumOff val="-2824"/>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Semibold"/>
                <a:ea typeface="+mn-ea"/>
                <a:cs typeface="+mn-cs"/>
              </a:rPr>
              <a:t>Self-deploying mode</a:t>
            </a:r>
          </a:p>
        </p:txBody>
      </p:sp>
      <p:sp>
        <p:nvSpPr>
          <p:cNvPr id="19" name="Freeform: Shape 18">
            <a:extLst>
              <a:ext uri="{FF2B5EF4-FFF2-40B4-BE49-F238E27FC236}">
                <a16:creationId xmlns:a16="http://schemas.microsoft.com/office/drawing/2014/main" id="{E85E3917-BC95-461B-BD26-62A3A3861613}"/>
              </a:ext>
            </a:extLst>
          </p:cNvPr>
          <p:cNvSpPr/>
          <p:nvPr/>
        </p:nvSpPr>
        <p:spPr>
          <a:xfrm>
            <a:off x="6206124" y="3048296"/>
            <a:ext cx="1703207" cy="2629548"/>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3026377"/>
              <a:satOff val="-48976"/>
              <a:lumOff val="-3356"/>
              <a:alphaOff val="0"/>
            </a:schemeClr>
          </a:lnRef>
          <a:fillRef idx="1">
            <a:schemeClr val="accent4">
              <a:tint val="40000"/>
              <a:alpha val="90000"/>
              <a:hueOff val="-3026377"/>
              <a:satOff val="-48976"/>
              <a:lumOff val="-3356"/>
              <a:alphaOff val="0"/>
            </a:schemeClr>
          </a:fillRef>
          <a:effectRef idx="0">
            <a:schemeClr val="accent4">
              <a:tint val="40000"/>
              <a:alpha val="90000"/>
              <a:hueOff val="-3026377"/>
              <a:satOff val="-48976"/>
              <a:lumOff val="-3356"/>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Windows 10 Insider Preview Build 17672 and later</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No need to provide credentials, automatically joins AAD</a:t>
            </a:r>
          </a:p>
        </p:txBody>
      </p:sp>
      <p:sp>
        <p:nvSpPr>
          <p:cNvPr id="20" name="Freeform: Shape 19">
            <a:extLst>
              <a:ext uri="{FF2B5EF4-FFF2-40B4-BE49-F238E27FC236}">
                <a16:creationId xmlns:a16="http://schemas.microsoft.com/office/drawing/2014/main" id="{3F2BE0AD-FCE8-4A39-ABF3-870D015D0E55}"/>
              </a:ext>
            </a:extLst>
          </p:cNvPr>
          <p:cNvSpPr/>
          <p:nvPr/>
        </p:nvSpPr>
        <p:spPr>
          <a:xfrm>
            <a:off x="8132690" y="2483477"/>
            <a:ext cx="170320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3522634"/>
              <a:satOff val="-79266"/>
              <a:lumOff val="-3765"/>
              <a:alphaOff val="0"/>
            </a:schemeClr>
          </a:lnRef>
          <a:fillRef idx="1">
            <a:schemeClr val="accent4">
              <a:hueOff val="-3522634"/>
              <a:satOff val="-79266"/>
              <a:lumOff val="-3765"/>
              <a:alphaOff val="0"/>
            </a:schemeClr>
          </a:fillRef>
          <a:effectRef idx="0">
            <a:schemeClr val="accent4">
              <a:hueOff val="-3522634"/>
              <a:satOff val="-79266"/>
              <a:lumOff val="-3765"/>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Semibold"/>
                <a:ea typeface="+mn-ea"/>
                <a:cs typeface="+mn-cs"/>
              </a:rPr>
              <a:t>Hybrid Azure AD join</a:t>
            </a:r>
            <a:endParaRPr kumimoji="0" lang="en-US" sz="784" b="0" i="0" u="none" strike="noStrike" kern="1200" cap="none" spc="98" normalizeH="0" baseline="0" noProof="0">
              <a:ln>
                <a:noFill/>
              </a:ln>
              <a:solidFill>
                <a:srgbClr val="000000"/>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4C14462D-D0DA-47FF-A4A3-3BC70B827468}"/>
              </a:ext>
            </a:extLst>
          </p:cNvPr>
          <p:cNvSpPr/>
          <p:nvPr/>
        </p:nvSpPr>
        <p:spPr>
          <a:xfrm>
            <a:off x="8132690" y="3048296"/>
            <a:ext cx="1703207" cy="2629548"/>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4035168"/>
              <a:satOff val="-65302"/>
              <a:lumOff val="-4475"/>
              <a:alphaOff val="0"/>
            </a:schemeClr>
          </a:lnRef>
          <a:fillRef idx="1">
            <a:schemeClr val="accent4">
              <a:tint val="40000"/>
              <a:alpha val="90000"/>
              <a:hueOff val="-4035168"/>
              <a:satOff val="-65302"/>
              <a:lumOff val="-4475"/>
              <a:alphaOff val="0"/>
            </a:schemeClr>
          </a:fillRef>
          <a:effectRef idx="0">
            <a:schemeClr val="accent4">
              <a:tint val="40000"/>
              <a:alpha val="90000"/>
              <a:hueOff val="-4035168"/>
              <a:satOff val="-65302"/>
              <a:lumOff val="-4475"/>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Windows 10 1809 and above</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Join device to AD, enroll in Intune/MDM</a:t>
            </a:r>
          </a:p>
        </p:txBody>
      </p:sp>
      <p:sp>
        <p:nvSpPr>
          <p:cNvPr id="14" name="Freeform: Shape 13">
            <a:extLst>
              <a:ext uri="{FF2B5EF4-FFF2-40B4-BE49-F238E27FC236}">
                <a16:creationId xmlns:a16="http://schemas.microsoft.com/office/drawing/2014/main" id="{1E42FE58-23AF-4F49-B10D-59475983BDC0}"/>
              </a:ext>
            </a:extLst>
          </p:cNvPr>
          <p:cNvSpPr/>
          <p:nvPr/>
        </p:nvSpPr>
        <p:spPr>
          <a:xfrm>
            <a:off x="2352991" y="2483477"/>
            <a:ext cx="1807529"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880659"/>
              <a:satOff val="-19816"/>
              <a:lumOff val="-941"/>
              <a:alphaOff val="0"/>
            </a:schemeClr>
          </a:lnRef>
          <a:fillRef idx="1">
            <a:schemeClr val="accent4">
              <a:hueOff val="-880659"/>
              <a:satOff val="-19816"/>
              <a:lumOff val="-941"/>
              <a:alphaOff val="0"/>
            </a:schemeClr>
          </a:fillRef>
          <a:effectRef idx="0">
            <a:schemeClr val="accent4">
              <a:hueOff val="-880659"/>
              <a:satOff val="-19816"/>
              <a:lumOff val="-941"/>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Semibold"/>
                <a:ea typeface="+mn-ea"/>
                <a:cs typeface="+mn-cs"/>
              </a:rPr>
              <a:t>Windows Autopilot reset - local</a:t>
            </a:r>
          </a:p>
        </p:txBody>
      </p:sp>
      <p:sp>
        <p:nvSpPr>
          <p:cNvPr id="15" name="Freeform: Shape 14">
            <a:extLst>
              <a:ext uri="{FF2B5EF4-FFF2-40B4-BE49-F238E27FC236}">
                <a16:creationId xmlns:a16="http://schemas.microsoft.com/office/drawing/2014/main" id="{2B515F14-26EF-4A4A-92E7-F41C911E6544}"/>
              </a:ext>
            </a:extLst>
          </p:cNvPr>
          <p:cNvSpPr/>
          <p:nvPr/>
        </p:nvSpPr>
        <p:spPr>
          <a:xfrm>
            <a:off x="2352991" y="3048296"/>
            <a:ext cx="1703207" cy="2629548"/>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1008792"/>
              <a:satOff val="-16325"/>
              <a:lumOff val="-1119"/>
              <a:alphaOff val="0"/>
            </a:schemeClr>
          </a:lnRef>
          <a:fillRef idx="1">
            <a:schemeClr val="accent4">
              <a:tint val="40000"/>
              <a:alpha val="90000"/>
              <a:hueOff val="-1008792"/>
              <a:satOff val="-16325"/>
              <a:lumOff val="-1119"/>
              <a:alphaOff val="0"/>
            </a:schemeClr>
          </a:fillRef>
          <a:effectRef idx="0">
            <a:schemeClr val="accent4">
              <a:tint val="40000"/>
              <a:alpha val="90000"/>
              <a:hueOff val="-1008792"/>
              <a:satOff val="-16325"/>
              <a:lumOff val="-1119"/>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Windows 10 1709 and above</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Join device to </a:t>
            </a:r>
            <a:r>
              <a:rPr kumimoji="0" lang="en-US" sz="1372" b="0" i="0" u="none" strike="noStrike" kern="1200" cap="none" spc="0" normalizeH="0" baseline="0" noProof="0" err="1">
                <a:ln>
                  <a:noFill/>
                </a:ln>
                <a:solidFill>
                  <a:srgbClr val="000000"/>
                </a:solidFill>
                <a:effectLst/>
                <a:uLnTx/>
                <a:uFillTx/>
                <a:latin typeface="Segoe UI"/>
                <a:ea typeface="+mn-ea"/>
                <a:cs typeface="+mn-cs"/>
              </a:rPr>
              <a:t>AAD</a:t>
            </a:r>
            <a:r>
              <a:rPr kumimoji="0" lang="en-US" sz="1372" b="0" i="0" u="none" strike="noStrike" kern="1200" cap="none" spc="0" normalizeH="0" baseline="0" noProof="0">
                <a:ln>
                  <a:noFill/>
                </a:ln>
                <a:solidFill>
                  <a:srgbClr val="000000"/>
                </a:solidFill>
                <a:effectLst/>
                <a:uLnTx/>
                <a:uFillTx/>
                <a:latin typeface="Segoe UI"/>
                <a:ea typeface="+mn-ea"/>
                <a:cs typeface="+mn-cs"/>
              </a:rPr>
              <a:t>, enroll in Intune/MDM</a:t>
            </a:r>
          </a:p>
        </p:txBody>
      </p:sp>
      <p:sp>
        <p:nvSpPr>
          <p:cNvPr id="16" name="Freeform: Shape 15">
            <a:extLst>
              <a:ext uri="{FF2B5EF4-FFF2-40B4-BE49-F238E27FC236}">
                <a16:creationId xmlns:a16="http://schemas.microsoft.com/office/drawing/2014/main" id="{B2E8D0E4-29AA-4064-A1C7-B448C28B8732}"/>
              </a:ext>
            </a:extLst>
          </p:cNvPr>
          <p:cNvSpPr/>
          <p:nvPr/>
        </p:nvSpPr>
        <p:spPr>
          <a:xfrm>
            <a:off x="4279558" y="2473592"/>
            <a:ext cx="1807529" cy="466041"/>
          </a:xfrm>
          <a:custGeom>
            <a:avLst/>
            <a:gdLst>
              <a:gd name="connsiteX0" fmla="*/ 0 w 1644806"/>
              <a:gd name="connsiteY0" fmla="*/ 0 h 634418"/>
              <a:gd name="connsiteX1" fmla="*/ 1644806 w 1644806"/>
              <a:gd name="connsiteY1" fmla="*/ 0 h 634418"/>
              <a:gd name="connsiteX2" fmla="*/ 1644806 w 1644806"/>
              <a:gd name="connsiteY2" fmla="*/ 634418 h 634418"/>
              <a:gd name="connsiteX3" fmla="*/ 0 w 1644806"/>
              <a:gd name="connsiteY3" fmla="*/ 634418 h 634418"/>
              <a:gd name="connsiteX4" fmla="*/ 0 w 1644806"/>
              <a:gd name="connsiteY4" fmla="*/ 0 h 63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4806" h="634418">
                <a:moveTo>
                  <a:pt x="0" y="0"/>
                </a:moveTo>
                <a:lnTo>
                  <a:pt x="1644806" y="0"/>
                </a:lnTo>
                <a:lnTo>
                  <a:pt x="1644806" y="634418"/>
                </a:lnTo>
                <a:lnTo>
                  <a:pt x="0" y="634418"/>
                </a:lnTo>
                <a:lnTo>
                  <a:pt x="0" y="0"/>
                </a:lnTo>
                <a:close/>
              </a:path>
            </a:pathLst>
          </a:custGeom>
          <a:noFill/>
          <a:ln>
            <a:noFill/>
          </a:ln>
        </p:spPr>
        <p:style>
          <a:lnRef idx="2">
            <a:schemeClr val="accent4">
              <a:hueOff val="-1761317"/>
              <a:satOff val="-39633"/>
              <a:lumOff val="-1882"/>
              <a:alphaOff val="0"/>
            </a:schemeClr>
          </a:lnRef>
          <a:fillRef idx="1">
            <a:schemeClr val="accent4">
              <a:hueOff val="-1761317"/>
              <a:satOff val="-39633"/>
              <a:lumOff val="-1882"/>
              <a:alphaOff val="0"/>
            </a:schemeClr>
          </a:fillRef>
          <a:effectRef idx="0">
            <a:schemeClr val="accent4">
              <a:hueOff val="-1761317"/>
              <a:satOff val="-39633"/>
              <a:lumOff val="-1882"/>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Semibold"/>
                <a:ea typeface="+mn-ea"/>
                <a:cs typeface="+mn-cs"/>
              </a:rPr>
              <a:t>Windows Autopilot reset - remote</a:t>
            </a:r>
          </a:p>
        </p:txBody>
      </p:sp>
      <p:sp>
        <p:nvSpPr>
          <p:cNvPr id="17" name="Freeform: Shape 16">
            <a:extLst>
              <a:ext uri="{FF2B5EF4-FFF2-40B4-BE49-F238E27FC236}">
                <a16:creationId xmlns:a16="http://schemas.microsoft.com/office/drawing/2014/main" id="{DE2FD220-D0A1-4995-BC3F-FE66C3DD6F67}"/>
              </a:ext>
            </a:extLst>
          </p:cNvPr>
          <p:cNvSpPr/>
          <p:nvPr/>
        </p:nvSpPr>
        <p:spPr>
          <a:xfrm>
            <a:off x="4279558" y="3048296"/>
            <a:ext cx="1703207" cy="2629548"/>
          </a:xfrm>
          <a:custGeom>
            <a:avLst/>
            <a:gdLst>
              <a:gd name="connsiteX0" fmla="*/ 0 w 1644806"/>
              <a:gd name="connsiteY0" fmla="*/ 0 h 2978216"/>
              <a:gd name="connsiteX1" fmla="*/ 1644806 w 1644806"/>
              <a:gd name="connsiteY1" fmla="*/ 0 h 2978216"/>
              <a:gd name="connsiteX2" fmla="*/ 1644806 w 1644806"/>
              <a:gd name="connsiteY2" fmla="*/ 2978216 h 2978216"/>
              <a:gd name="connsiteX3" fmla="*/ 0 w 1644806"/>
              <a:gd name="connsiteY3" fmla="*/ 2978216 h 2978216"/>
              <a:gd name="connsiteX4" fmla="*/ 0 w 1644806"/>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4806" h="2978216">
                <a:moveTo>
                  <a:pt x="0" y="0"/>
                </a:moveTo>
                <a:lnTo>
                  <a:pt x="1644806" y="0"/>
                </a:lnTo>
                <a:lnTo>
                  <a:pt x="1644806" y="2978216"/>
                </a:lnTo>
                <a:lnTo>
                  <a:pt x="0" y="2978216"/>
                </a:lnTo>
                <a:lnTo>
                  <a:pt x="0" y="0"/>
                </a:lnTo>
                <a:close/>
              </a:path>
            </a:pathLst>
          </a:custGeom>
          <a:noFill/>
          <a:ln>
            <a:noFill/>
          </a:ln>
        </p:spPr>
        <p:style>
          <a:lnRef idx="2">
            <a:schemeClr val="accent4">
              <a:tint val="40000"/>
              <a:alpha val="90000"/>
              <a:hueOff val="-2017584"/>
              <a:satOff val="-32651"/>
              <a:lumOff val="-2238"/>
              <a:alphaOff val="0"/>
            </a:schemeClr>
          </a:lnRef>
          <a:fillRef idx="1">
            <a:schemeClr val="accent4">
              <a:tint val="40000"/>
              <a:alpha val="90000"/>
              <a:hueOff val="-2017584"/>
              <a:satOff val="-32651"/>
              <a:lumOff val="-2238"/>
              <a:alphaOff val="0"/>
            </a:schemeClr>
          </a:fillRef>
          <a:effectRef idx="0">
            <a:schemeClr val="accent4">
              <a:tint val="40000"/>
              <a:alpha val="90000"/>
              <a:hueOff val="-2017584"/>
              <a:satOff val="-32651"/>
              <a:lumOff val="-2238"/>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Windows 10 Insider Preview Build 17672 and later</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Execute a device reset via Intune and maintain </a:t>
            </a:r>
            <a:r>
              <a:rPr kumimoji="0" lang="en-US" sz="1372" b="0" i="0" u="none" strike="noStrike" kern="1200" cap="none" spc="0" normalizeH="0" baseline="0" noProof="0" err="1">
                <a:ln>
                  <a:noFill/>
                </a:ln>
                <a:solidFill>
                  <a:srgbClr val="000000"/>
                </a:solidFill>
                <a:effectLst/>
                <a:uLnTx/>
                <a:uFillTx/>
                <a:latin typeface="Segoe UI"/>
                <a:ea typeface="+mn-ea"/>
                <a:cs typeface="+mn-cs"/>
              </a:rPr>
              <a:t>AAD</a:t>
            </a:r>
            <a:r>
              <a:rPr kumimoji="0" lang="en-US" sz="1372" b="0" i="0" u="none" strike="noStrike" kern="1200" cap="none" spc="0" normalizeH="0" baseline="0" noProof="0">
                <a:ln>
                  <a:noFill/>
                </a:ln>
                <a:solidFill>
                  <a:srgbClr val="000000"/>
                </a:solidFill>
                <a:effectLst/>
                <a:uLnTx/>
                <a:uFillTx/>
                <a:latin typeface="Segoe UI"/>
                <a:ea typeface="+mn-ea"/>
                <a:cs typeface="+mn-cs"/>
              </a:rPr>
              <a:t> join and MDM enrollment</a:t>
            </a:r>
          </a:p>
        </p:txBody>
      </p:sp>
      <p:sp>
        <p:nvSpPr>
          <p:cNvPr id="4" name="TextBox 3">
            <a:extLst>
              <a:ext uri="{FF2B5EF4-FFF2-40B4-BE49-F238E27FC236}">
                <a16:creationId xmlns:a16="http://schemas.microsoft.com/office/drawing/2014/main" id="{BD6B6B55-1AE9-4A33-8AF6-2AB2409C1A67}"/>
              </a:ext>
            </a:extLst>
          </p:cNvPr>
          <p:cNvSpPr txBox="1"/>
          <p:nvPr/>
        </p:nvSpPr>
        <p:spPr>
          <a:xfrm>
            <a:off x="303268" y="5786507"/>
            <a:ext cx="11505817" cy="738664"/>
          </a:xfrm>
          <a:prstGeom prst="rect">
            <a:avLst/>
          </a:prstGeom>
          <a:noFill/>
        </p:spPr>
        <p:txBody>
          <a:bodyPr wrap="square" lIns="0" tIns="0" rIns="0" bIns="0" rtlCol="0">
            <a:spAutoFit/>
          </a:bodyPr>
          <a:lstStyle/>
          <a:p>
            <a:pPr algn="ctr"/>
            <a:r>
              <a:rPr lang="en-US" sz="2400" b="1" dirty="0">
                <a:gradFill>
                  <a:gsLst>
                    <a:gs pos="2917">
                      <a:schemeClr val="tx1"/>
                    </a:gs>
                    <a:gs pos="30000">
                      <a:schemeClr val="tx1"/>
                    </a:gs>
                  </a:gsLst>
                  <a:lin ang="5400000" scaled="0"/>
                </a:gradFill>
              </a:rPr>
              <a:t>Once enrolled, easy to bootstrap ConfigMgr agent from Microsoft Intune over CMG</a:t>
            </a:r>
          </a:p>
        </p:txBody>
      </p:sp>
    </p:spTree>
    <p:extLst>
      <p:ext uri="{BB962C8B-B14F-4D97-AF65-F5344CB8AC3E}">
        <p14:creationId xmlns:p14="http://schemas.microsoft.com/office/powerpoint/2010/main" val="78046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797A73-8A20-4280-B1E2-E772DE112097}"/>
              </a:ext>
            </a:extLst>
          </p:cNvPr>
          <p:cNvSpPr>
            <a:spLocks noGrp="1"/>
          </p:cNvSpPr>
          <p:nvPr>
            <p:ph type="body" sz="quarter" idx="10"/>
          </p:nvPr>
        </p:nvSpPr>
        <p:spPr>
          <a:xfrm>
            <a:off x="429383" y="1684045"/>
            <a:ext cx="5349411" cy="4698722"/>
          </a:xfrm>
        </p:spPr>
        <p:txBody>
          <a:bodyPr/>
          <a:lstStyle/>
          <a:p>
            <a:pPr>
              <a:spcBef>
                <a:spcPts val="1372"/>
              </a:spcBef>
            </a:pPr>
            <a:r>
              <a:rPr lang="en-US" sz="2000" dirty="0">
                <a:solidFill>
                  <a:schemeClr val="accent1"/>
                </a:solidFill>
              </a:rPr>
              <a:t>Configure important details:</a:t>
            </a:r>
          </a:p>
          <a:p>
            <a:pPr marL="285750" indent="-285750">
              <a:spcBef>
                <a:spcPts val="1372"/>
              </a:spcBef>
              <a:buFont typeface="Arial" panose="020B0604020202020204" pitchFamily="34" charset="0"/>
              <a:buChar char="•"/>
            </a:pPr>
            <a:r>
              <a:rPr lang="en-US" sz="1800" dirty="0"/>
              <a:t>Deployment mode</a:t>
            </a:r>
          </a:p>
          <a:p>
            <a:pPr marL="285750" indent="-285750">
              <a:spcBef>
                <a:spcPts val="1372"/>
              </a:spcBef>
              <a:buFont typeface="Arial" panose="020B0604020202020204" pitchFamily="34" charset="0"/>
              <a:buChar char="•"/>
            </a:pPr>
            <a:r>
              <a:rPr lang="en-US" sz="1800" dirty="0"/>
              <a:t>Specific settings required for the deployment mode</a:t>
            </a:r>
          </a:p>
          <a:p>
            <a:pPr marL="509847" lvl="1" indent="-285750">
              <a:spcBef>
                <a:spcPts val="1372"/>
              </a:spcBef>
              <a:buFont typeface="Arial" panose="020B0604020202020204" pitchFamily="34" charset="0"/>
              <a:buChar char="•"/>
            </a:pPr>
            <a:r>
              <a:rPr lang="en-US" sz="1400" dirty="0"/>
              <a:t>New!  BitLocker encryption even for non-admin users (requires Windows 10 1809)</a:t>
            </a:r>
            <a:endParaRPr lang="en-US" sz="1212" dirty="0"/>
          </a:p>
          <a:p>
            <a:pPr marL="285750" indent="-285750">
              <a:spcBef>
                <a:spcPts val="1372"/>
              </a:spcBef>
              <a:buFont typeface="Arial" panose="020B0604020202020204" pitchFamily="34" charset="0"/>
              <a:buChar char="•"/>
            </a:pPr>
            <a:r>
              <a:rPr lang="en-US" sz="1800" dirty="0"/>
              <a:t>Out-of-box experience (OOBE) settings</a:t>
            </a:r>
          </a:p>
          <a:p>
            <a:pPr marL="509847" lvl="1" indent="-285750">
              <a:spcBef>
                <a:spcPts val="1372"/>
              </a:spcBef>
              <a:buFont typeface="Arial" panose="020B0604020202020204" pitchFamily="34" charset="0"/>
              <a:buChar char="•"/>
            </a:pPr>
            <a:r>
              <a:rPr lang="en-US" sz="1400" dirty="0"/>
              <a:t>New!  Hide change account  options (requires Windows 10 1809)</a:t>
            </a:r>
          </a:p>
          <a:p>
            <a:pPr marL="285750" indent="-285750">
              <a:spcBef>
                <a:spcPts val="1372"/>
              </a:spcBef>
              <a:buFont typeface="Arial" panose="020B0604020202020204" pitchFamily="34" charset="0"/>
              <a:buChar char="•"/>
            </a:pPr>
            <a:r>
              <a:rPr lang="en-US" sz="1800" dirty="0"/>
              <a:t>New!  Device naming pattern, supporting variable substitution (requires Windows 10 1809):</a:t>
            </a:r>
          </a:p>
          <a:p>
            <a:pPr marL="509847" lvl="1" indent="-285750">
              <a:spcBef>
                <a:spcPts val="1372"/>
              </a:spcBef>
              <a:buFont typeface="Arial" panose="020B0604020202020204" pitchFamily="34" charset="0"/>
              <a:buChar char="•"/>
            </a:pPr>
            <a:r>
              <a:rPr lang="en-US" sz="1400" dirty="0"/>
              <a:t>%SERIAL%</a:t>
            </a:r>
          </a:p>
          <a:p>
            <a:pPr marL="509847" lvl="1" indent="-285750">
              <a:spcBef>
                <a:spcPts val="1372"/>
              </a:spcBef>
              <a:buFont typeface="Arial" panose="020B0604020202020204" pitchFamily="34" charset="0"/>
              <a:buChar char="•"/>
            </a:pPr>
            <a:r>
              <a:rPr lang="en-US" sz="1400" dirty="0"/>
              <a:t>%</a:t>
            </a:r>
            <a:r>
              <a:rPr lang="en-US" sz="1400" dirty="0" err="1"/>
              <a:t>RAND:x</a:t>
            </a:r>
            <a:r>
              <a:rPr lang="en-US" sz="1400" dirty="0"/>
              <a:t>% (where X is the number of digits)</a:t>
            </a:r>
          </a:p>
        </p:txBody>
      </p:sp>
      <p:sp>
        <p:nvSpPr>
          <p:cNvPr id="5" name="Title 4">
            <a:extLst>
              <a:ext uri="{FF2B5EF4-FFF2-40B4-BE49-F238E27FC236}">
                <a16:creationId xmlns:a16="http://schemas.microsoft.com/office/drawing/2014/main" id="{39BBF49A-E2C9-4265-9F1E-540C1714D922}"/>
              </a:ext>
            </a:extLst>
          </p:cNvPr>
          <p:cNvSpPr>
            <a:spLocks noGrp="1"/>
          </p:cNvSpPr>
          <p:nvPr>
            <p:ph type="title"/>
          </p:nvPr>
        </p:nvSpPr>
        <p:spPr/>
        <p:txBody>
          <a:bodyPr/>
          <a:lstStyle/>
          <a:p>
            <a:r>
              <a:rPr lang="en-US" dirty="0"/>
              <a:t>Creating an Autopilot profile</a:t>
            </a:r>
            <a:br>
              <a:rPr lang="en-US" dirty="0"/>
            </a:br>
            <a:endParaRPr lang="en-US" spc="0" dirty="0">
              <a:latin typeface="+mn-lt"/>
            </a:endParaRPr>
          </a:p>
        </p:txBody>
      </p:sp>
      <p:pic>
        <p:nvPicPr>
          <p:cNvPr id="1026" name="Picture 2" descr="image003">
            <a:extLst>
              <a:ext uri="{FF2B5EF4-FFF2-40B4-BE49-F238E27FC236}">
                <a16:creationId xmlns:a16="http://schemas.microsoft.com/office/drawing/2014/main" id="{9587D47C-0D6B-469F-B023-6FCDEF765E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570" r="1" b="3598"/>
          <a:stretch/>
        </p:blipFill>
        <p:spPr bwMode="auto">
          <a:xfrm>
            <a:off x="6413208" y="1313120"/>
            <a:ext cx="577879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972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797A73-8A20-4280-B1E2-E772DE112097}"/>
              </a:ext>
            </a:extLst>
          </p:cNvPr>
          <p:cNvSpPr>
            <a:spLocks noGrp="1"/>
          </p:cNvSpPr>
          <p:nvPr>
            <p:ph type="body" sz="quarter" idx="10"/>
          </p:nvPr>
        </p:nvSpPr>
        <p:spPr>
          <a:xfrm>
            <a:off x="429383" y="1684045"/>
            <a:ext cx="7120279" cy="4693593"/>
          </a:xfrm>
        </p:spPr>
        <p:txBody>
          <a:bodyPr/>
          <a:lstStyle/>
          <a:p>
            <a:pPr>
              <a:spcBef>
                <a:spcPts val="1372"/>
              </a:spcBef>
            </a:pPr>
            <a:r>
              <a:rPr lang="en-US" sz="2000" dirty="0">
                <a:solidFill>
                  <a:schemeClr val="accent1"/>
                </a:solidFill>
              </a:rPr>
              <a:t>If you have existing Windows 10 devices:</a:t>
            </a:r>
          </a:p>
          <a:p>
            <a:pPr marL="285750" indent="-285750">
              <a:spcBef>
                <a:spcPts val="1372"/>
              </a:spcBef>
              <a:buFont typeface="Arial" panose="020B0604020202020204" pitchFamily="34" charset="0"/>
              <a:buChar char="•"/>
            </a:pPr>
            <a:r>
              <a:rPr lang="en-US" sz="1600" dirty="0"/>
              <a:t>An Azure AD device object is automatically created for each imported Autopilot device</a:t>
            </a:r>
          </a:p>
          <a:p>
            <a:pPr marL="285750" indent="-285750">
              <a:spcBef>
                <a:spcPts val="1372"/>
              </a:spcBef>
              <a:buFont typeface="Arial" panose="020B0604020202020204" pitchFamily="34" charset="0"/>
              <a:buChar char="•"/>
            </a:pPr>
            <a:r>
              <a:rPr lang="en-US" sz="1600" dirty="0"/>
              <a:t>Create one or more Azure AD groups</a:t>
            </a:r>
            <a:endParaRPr lang="en-US" sz="1200" dirty="0"/>
          </a:p>
          <a:p>
            <a:pPr marL="285750" indent="-285750">
              <a:spcBef>
                <a:spcPts val="1372"/>
              </a:spcBef>
              <a:buFont typeface="Arial" panose="020B0604020202020204" pitchFamily="34" charset="0"/>
              <a:buChar char="•"/>
            </a:pPr>
            <a:r>
              <a:rPr lang="en-US" sz="1600" dirty="0"/>
              <a:t>Assign an Autopilot profile to the Azure AD group</a:t>
            </a:r>
          </a:p>
          <a:p>
            <a:pPr marL="285750" indent="-285750">
              <a:spcBef>
                <a:spcPts val="1372"/>
              </a:spcBef>
              <a:buFont typeface="Arial" panose="020B0604020202020204" pitchFamily="34" charset="0"/>
              <a:buChar char="•"/>
            </a:pPr>
            <a:r>
              <a:rPr lang="en-US" sz="1600" dirty="0"/>
              <a:t>Intune will automatically assign the profile to all members of the assigned group</a:t>
            </a:r>
          </a:p>
          <a:p>
            <a:pPr>
              <a:spcBef>
                <a:spcPts val="1372"/>
              </a:spcBef>
            </a:pPr>
            <a:r>
              <a:rPr lang="en-US" sz="2000" dirty="0">
                <a:solidFill>
                  <a:schemeClr val="accent1"/>
                </a:solidFill>
              </a:rPr>
              <a:t>Options for grouping:</a:t>
            </a:r>
          </a:p>
          <a:p>
            <a:pPr marL="285750" indent="-285750">
              <a:spcBef>
                <a:spcPts val="1372"/>
              </a:spcBef>
              <a:buFont typeface="Arial" panose="020B0604020202020204" pitchFamily="34" charset="0"/>
              <a:buChar char="•"/>
            </a:pPr>
            <a:r>
              <a:rPr lang="en-US" sz="1600" dirty="0"/>
              <a:t>Dynamic group with all Autopilot devices</a:t>
            </a:r>
          </a:p>
          <a:p>
            <a:pPr marL="285750" indent="-285750">
              <a:spcBef>
                <a:spcPts val="1372"/>
              </a:spcBef>
              <a:buFont typeface="Arial" panose="020B0604020202020204" pitchFamily="34" charset="0"/>
              <a:buChar char="•"/>
            </a:pPr>
            <a:r>
              <a:rPr lang="en-US" sz="1600" dirty="0"/>
              <a:t>Dynamic group based on purchase order ID</a:t>
            </a:r>
          </a:p>
          <a:p>
            <a:pPr marL="285750" indent="-285750">
              <a:spcBef>
                <a:spcPts val="1372"/>
              </a:spcBef>
              <a:buFont typeface="Arial" panose="020B0604020202020204" pitchFamily="34" charset="0"/>
              <a:buChar char="•"/>
            </a:pPr>
            <a:r>
              <a:rPr lang="en-US" sz="1600" dirty="0"/>
              <a:t>Dynamic group based on device tag (</a:t>
            </a:r>
            <a:r>
              <a:rPr lang="en-US" sz="1600" dirty="0" err="1"/>
              <a:t>orderID</a:t>
            </a:r>
            <a:r>
              <a:rPr lang="en-US" sz="1600" dirty="0"/>
              <a:t>)</a:t>
            </a:r>
          </a:p>
          <a:p>
            <a:pPr marL="285750" indent="-285750">
              <a:spcBef>
                <a:spcPts val="1372"/>
              </a:spcBef>
              <a:buFont typeface="Arial" panose="020B0604020202020204" pitchFamily="34" charset="0"/>
              <a:buChar char="•"/>
            </a:pPr>
            <a:r>
              <a:rPr lang="en-US" sz="1600" dirty="0"/>
              <a:t>Manual</a:t>
            </a:r>
          </a:p>
        </p:txBody>
      </p:sp>
      <p:sp>
        <p:nvSpPr>
          <p:cNvPr id="5" name="Title 4">
            <a:extLst>
              <a:ext uri="{FF2B5EF4-FFF2-40B4-BE49-F238E27FC236}">
                <a16:creationId xmlns:a16="http://schemas.microsoft.com/office/drawing/2014/main" id="{39BBF49A-E2C9-4265-9F1E-540C1714D922}"/>
              </a:ext>
            </a:extLst>
          </p:cNvPr>
          <p:cNvSpPr>
            <a:spLocks noGrp="1"/>
          </p:cNvSpPr>
          <p:nvPr>
            <p:ph type="title"/>
          </p:nvPr>
        </p:nvSpPr>
        <p:spPr/>
        <p:txBody>
          <a:bodyPr/>
          <a:lstStyle/>
          <a:p>
            <a:r>
              <a:rPr lang="en-US" dirty="0"/>
              <a:t>Assigning an Autopilot profile</a:t>
            </a:r>
            <a:br>
              <a:rPr lang="en-US" dirty="0"/>
            </a:br>
            <a:r>
              <a:rPr lang="en-US" sz="1961" spc="0" dirty="0">
                <a:latin typeface="+mn-lt"/>
              </a:rPr>
              <a:t>Automated using groups</a:t>
            </a:r>
            <a:endParaRPr lang="en-US" spc="0" dirty="0">
              <a:latin typeface="+mn-lt"/>
            </a:endParaRPr>
          </a:p>
        </p:txBody>
      </p:sp>
      <p:pic>
        <p:nvPicPr>
          <p:cNvPr id="6" name="Picture 5">
            <a:extLst>
              <a:ext uri="{FF2B5EF4-FFF2-40B4-BE49-F238E27FC236}">
                <a16:creationId xmlns:a16="http://schemas.microsoft.com/office/drawing/2014/main" id="{FCF8557B-07CF-40F1-AB7E-7379152708DD}"/>
              </a:ext>
            </a:extLst>
          </p:cNvPr>
          <p:cNvPicPr>
            <a:picLocks noChangeAspect="1"/>
          </p:cNvPicPr>
          <p:nvPr/>
        </p:nvPicPr>
        <p:blipFill rotWithShape="1">
          <a:blip r:embed="rId3"/>
          <a:srcRect l="69680" t="13225" b="23633"/>
          <a:stretch/>
        </p:blipFill>
        <p:spPr>
          <a:xfrm>
            <a:off x="7679862" y="884144"/>
            <a:ext cx="4512138" cy="5089711"/>
          </a:xfrm>
          <a:prstGeom prst="rect">
            <a:avLst/>
          </a:prstGeom>
        </p:spPr>
      </p:pic>
    </p:spTree>
    <p:extLst>
      <p:ext uri="{BB962C8B-B14F-4D97-AF65-F5344CB8AC3E}">
        <p14:creationId xmlns:p14="http://schemas.microsoft.com/office/powerpoint/2010/main" val="347483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17965-112F-8240-87E6-6D0970FFC7D4}"/>
              </a:ext>
            </a:extLst>
          </p:cNvPr>
          <p:cNvSpPr>
            <a:spLocks noGrp="1"/>
          </p:cNvSpPr>
          <p:nvPr>
            <p:ph type="title"/>
          </p:nvPr>
        </p:nvSpPr>
        <p:spPr/>
        <p:txBody>
          <a:bodyPr/>
          <a:lstStyle/>
          <a:p>
            <a:r>
              <a:rPr lang="en-US" dirty="0"/>
              <a:t>Windows Virtual Desktop (WVD)</a:t>
            </a:r>
          </a:p>
        </p:txBody>
      </p:sp>
    </p:spTree>
    <p:extLst>
      <p:ext uri="{BB962C8B-B14F-4D97-AF65-F5344CB8AC3E}">
        <p14:creationId xmlns:p14="http://schemas.microsoft.com/office/powerpoint/2010/main" val="377082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38E4-9837-9C46-A4C8-932951BBED1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F921BE5-0788-A54F-9236-860A9CE8DD00}"/>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0561C9AE-1B9C-A64F-98AD-B23AE6A13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87647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17498-78C4-FF49-B149-5C5ECF4E43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93AAB91-DD78-D246-A0B8-831114215664}"/>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293F3E2D-59AB-6847-86C0-E8DA5975E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72092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37EA3-03C7-AE43-84C2-E57191DD74F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214A389-3CCA-B64C-B191-F4377BE898F8}"/>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CC799E1F-78DD-2346-B071-51F56B263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5600DBB-88B7-C143-870A-793F87FF132E}"/>
              </a:ext>
            </a:extLst>
          </p:cNvPr>
          <p:cNvSpPr/>
          <p:nvPr/>
        </p:nvSpPr>
        <p:spPr bwMode="auto">
          <a:xfrm>
            <a:off x="474133" y="6087533"/>
            <a:ext cx="6002867" cy="5164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04194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E5BC-352D-6142-96C2-2F0EC788D9BE}"/>
              </a:ext>
            </a:extLst>
          </p:cNvPr>
          <p:cNvSpPr>
            <a:spLocks noGrp="1"/>
          </p:cNvSpPr>
          <p:nvPr>
            <p:ph type="title"/>
          </p:nvPr>
        </p:nvSpPr>
        <p:spPr>
          <a:xfrm>
            <a:off x="584200" y="2973698"/>
            <a:ext cx="6182360" cy="2486575"/>
          </a:xfrm>
        </p:spPr>
        <p:txBody>
          <a:bodyPr/>
          <a:lstStyle/>
          <a:p>
            <a:r>
              <a:rPr lang="en-US" dirty="0"/>
              <a:t>Identity – the foundation of everything</a:t>
            </a:r>
          </a:p>
        </p:txBody>
      </p:sp>
    </p:spTree>
    <p:extLst>
      <p:ext uri="{BB962C8B-B14F-4D97-AF65-F5344CB8AC3E}">
        <p14:creationId xmlns:p14="http://schemas.microsoft.com/office/powerpoint/2010/main" val="367402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B63EE402-82FF-4D0C-807D-91EAD9DE31D0}"/>
              </a:ext>
            </a:extLst>
          </p:cNvPr>
          <p:cNvSpPr txBox="1">
            <a:spLocks/>
          </p:cNvSpPr>
          <p:nvPr/>
        </p:nvSpPr>
        <p:spPr>
          <a:xfrm>
            <a:off x="425501" y="1011198"/>
            <a:ext cx="11115710" cy="2598940"/>
          </a:xfrm>
          <a:prstGeom prst="rect">
            <a:avLst/>
          </a:prstGeom>
        </p:spPr>
        <p:txBody>
          <a:bodyPr vert="horz" wrap="square" lIns="91440" tIns="45720" rIns="91440" bIns="45720" rtlCol="0" anchor="t">
            <a:noAutofit/>
          </a:bodyPr>
          <a:lstStyle>
            <a:lvl1pPr defTabSz="932742">
              <a:lnSpc>
                <a:spcPct val="90000"/>
              </a:lnSpc>
              <a:spcBef>
                <a:spcPct val="0"/>
              </a:spcBef>
              <a:buNone/>
              <a:defRPr lang="en-US" sz="3200" b="0" cap="none" spc="-150" baseline="0">
                <a:ln w="3175">
                  <a:noFill/>
                </a:ln>
                <a:solidFill>
                  <a:srgbClr val="000000"/>
                </a:solidFill>
                <a:effectLst/>
                <a:latin typeface="+mj-lt"/>
                <a:cs typeface="Segoe UI" pitchFamily="34" charset="0"/>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12000" spc="-500" dirty="0">
                <a:solidFill>
                  <a:srgbClr val="0078D7"/>
                </a:solidFill>
                <a:latin typeface="Segoe UI Semibold"/>
              </a:rPr>
              <a:t>Aug 2020 - </a:t>
            </a:r>
            <a:r>
              <a:rPr kumimoji="0" lang="en-US" sz="12000" b="0" i="0" u="none" strike="noStrike" kern="1200" cap="none" spc="-500" normalizeH="0" baseline="0" noProof="0" dirty="0">
                <a:ln w="3175">
                  <a:noFill/>
                </a:ln>
                <a:solidFill>
                  <a:srgbClr val="0078D7"/>
                </a:solidFill>
                <a:effectLst/>
                <a:uLnTx/>
                <a:uFillTx/>
                <a:latin typeface="Segoe UI Semibold"/>
              </a:rPr>
              <a:t> 9 M</a:t>
            </a:r>
          </a:p>
        </p:txBody>
      </p:sp>
      <p:sp>
        <p:nvSpPr>
          <p:cNvPr id="4" name="Rectangle 3">
            <a:extLst>
              <a:ext uri="{FF2B5EF4-FFF2-40B4-BE49-F238E27FC236}">
                <a16:creationId xmlns:a16="http://schemas.microsoft.com/office/drawing/2014/main" id="{706A9AF2-21C6-4157-99E3-B41B0B8E4E20}"/>
              </a:ext>
            </a:extLst>
          </p:cNvPr>
          <p:cNvSpPr/>
          <p:nvPr/>
        </p:nvSpPr>
        <p:spPr>
          <a:xfrm>
            <a:off x="757919" y="2967954"/>
            <a:ext cx="10848864" cy="7017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50" normalizeH="0" baseline="0" noProof="0" dirty="0">
                <a:ln w="3175">
                  <a:noFill/>
                </a:ln>
                <a:solidFill>
                  <a:srgbClr val="000000"/>
                </a:solidFill>
                <a:effectLst/>
                <a:uLnTx/>
                <a:uFillTx/>
                <a:latin typeface="Segoe UI"/>
                <a:ea typeface="+mn-ea"/>
                <a:cs typeface="Segoe UI Semilight" panose="020B0402040204020203" pitchFamily="34" charset="0"/>
              </a:rPr>
              <a:t>High risk sign-in attempts</a:t>
            </a:r>
          </a:p>
        </p:txBody>
      </p:sp>
      <p:sp>
        <p:nvSpPr>
          <p:cNvPr id="9" name="Title 4">
            <a:extLst>
              <a:ext uri="{FF2B5EF4-FFF2-40B4-BE49-F238E27FC236}">
                <a16:creationId xmlns:a16="http://schemas.microsoft.com/office/drawing/2014/main" id="{C6D15716-97DD-47B4-B258-AC1D77BE81B5}"/>
              </a:ext>
            </a:extLst>
          </p:cNvPr>
          <p:cNvSpPr>
            <a:spLocks noGrp="1"/>
          </p:cNvSpPr>
          <p:nvPr>
            <p:ph type="title"/>
          </p:nvPr>
        </p:nvSpPr>
        <p:spPr>
          <a:xfrm>
            <a:off x="588263" y="457200"/>
            <a:ext cx="11018520" cy="553998"/>
          </a:xfrm>
        </p:spPr>
        <p:txBody>
          <a:bodyPr/>
          <a:lstStyle/>
          <a:p>
            <a:r>
              <a:rPr lang="en-US" dirty="0"/>
              <a:t>The threats are real, global, and target all of us</a:t>
            </a:r>
          </a:p>
        </p:txBody>
      </p:sp>
      <p:sp>
        <p:nvSpPr>
          <p:cNvPr id="5" name="Text Placeholder 6">
            <a:extLst>
              <a:ext uri="{FF2B5EF4-FFF2-40B4-BE49-F238E27FC236}">
                <a16:creationId xmlns:a16="http://schemas.microsoft.com/office/drawing/2014/main" id="{E6BEC82E-B1ED-405B-AEB6-87F770658CE9}"/>
              </a:ext>
            </a:extLst>
          </p:cNvPr>
          <p:cNvSpPr txBox="1">
            <a:spLocks/>
          </p:cNvSpPr>
          <p:nvPr/>
        </p:nvSpPr>
        <p:spPr>
          <a:xfrm>
            <a:off x="1372006" y="4242084"/>
            <a:ext cx="5444209" cy="2158716"/>
          </a:xfrm>
          <a:prstGeom prst="rect">
            <a:avLst/>
          </a:prstGeom>
        </p:spPr>
        <p:txBody>
          <a:bodyPr vert="horz" wrap="square" lIns="91440" tIns="45720" rIns="91440" bIns="45720" rtlCol="0" anchor="t">
            <a:noAutofit/>
          </a:bodyPr>
          <a:lstStyle>
            <a:lvl1pPr defTabSz="932742">
              <a:lnSpc>
                <a:spcPct val="90000"/>
              </a:lnSpc>
              <a:spcBef>
                <a:spcPct val="0"/>
              </a:spcBef>
              <a:buNone/>
              <a:defRPr lang="en-US" sz="3200" b="0" cap="none" spc="-150" baseline="0">
                <a:ln w="3175">
                  <a:noFill/>
                </a:ln>
                <a:solidFill>
                  <a:srgbClr val="000000"/>
                </a:solidFill>
                <a:effectLst/>
                <a:latin typeface="+mj-lt"/>
                <a:cs typeface="Segoe UI" pitchFamily="34" charset="0"/>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600" b="0" i="0" u="none" strike="noStrike" kern="1200" cap="none" spc="-500" normalizeH="0" baseline="0" noProof="0" dirty="0">
                <a:ln w="3175">
                  <a:noFill/>
                </a:ln>
                <a:solidFill>
                  <a:srgbClr val="0078D7"/>
                </a:solidFill>
                <a:effectLst/>
                <a:uLnTx/>
                <a:uFillTx/>
                <a:latin typeface="Segoe UI Semibold"/>
                <a:ea typeface="+mn-ea"/>
              </a:rPr>
              <a:t>5.8B</a:t>
            </a:r>
            <a:endParaRPr kumimoji="0" lang="en-US" sz="4400" b="0" i="0" u="none" strike="noStrike" kern="1200" cap="none" spc="-500" normalizeH="0" baseline="0" noProof="0" dirty="0">
              <a:ln w="3175">
                <a:noFill/>
              </a:ln>
              <a:solidFill>
                <a:srgbClr val="000000"/>
              </a:solidFill>
              <a:effectLst/>
              <a:uLnTx/>
              <a:uFillTx/>
              <a:latin typeface="Segoe UI"/>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07BE3CB8-5296-4717-8F4E-E3ABA7593A3F}"/>
              </a:ext>
            </a:extLst>
          </p:cNvPr>
          <p:cNvSpPr/>
          <p:nvPr/>
        </p:nvSpPr>
        <p:spPr>
          <a:xfrm>
            <a:off x="5544309" y="4439556"/>
            <a:ext cx="5830430" cy="1311128"/>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50" normalizeH="0" baseline="0" noProof="0" dirty="0">
                <a:ln w="3175">
                  <a:noFill/>
                </a:ln>
                <a:solidFill>
                  <a:srgbClr val="000000"/>
                </a:solidFill>
                <a:effectLst/>
                <a:uLnTx/>
                <a:uFillTx/>
                <a:latin typeface="Segoe UI"/>
                <a:ea typeface="+mn-ea"/>
                <a:cs typeface="Segoe UI Semilight" panose="020B0402040204020203" pitchFamily="34" charset="0"/>
              </a:rPr>
              <a:t>Attacker driving sign in attempts</a:t>
            </a:r>
          </a:p>
        </p:txBody>
      </p:sp>
    </p:spTree>
    <p:extLst>
      <p:ext uri="{BB962C8B-B14F-4D97-AF65-F5344CB8AC3E}">
        <p14:creationId xmlns:p14="http://schemas.microsoft.com/office/powerpoint/2010/main" val="375460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Manage and secure with identity as the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62693" y="5952553"/>
            <a:ext cx="2710873" cy="418191"/>
          </a:xfrm>
          <a:prstGeom prst="rect">
            <a:avLst/>
          </a:prstGeom>
          <a:noFill/>
        </p:spPr>
        <p:txBody>
          <a:bodyPr wrap="square" rtlCol="0" anchor="ctr">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a:ln>
                  <a:noFill/>
                </a:ln>
                <a:gradFill>
                  <a:gsLst>
                    <a:gs pos="0">
                      <a:srgbClr val="353535"/>
                    </a:gs>
                    <a:gs pos="100000">
                      <a:srgbClr val="353535"/>
                    </a:gs>
                  </a:gsLst>
                  <a:lin ang="5400000" scaled="0"/>
                </a:gradFill>
                <a:effectLst/>
                <a:uLnTx/>
                <a:uFillTx/>
                <a:latin typeface="Segoe UI Semilight"/>
                <a:ea typeface="+mn-ea"/>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341620" y="5647192"/>
            <a:ext cx="743588" cy="723552"/>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896627" y="5215781"/>
            <a:ext cx="457200" cy="457200"/>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57026" y="4622545"/>
            <a:ext cx="457200" cy="457200"/>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233502" y="4456587"/>
            <a:ext cx="457200" cy="457200"/>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462191" y="3604158"/>
            <a:ext cx="457200" cy="457200"/>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23736" y="1568603"/>
            <a:ext cx="783610" cy="764214"/>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612427" y="5608162"/>
            <a:ext cx="457200" cy="465623"/>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716601" y="4278602"/>
            <a:ext cx="457200" cy="457200"/>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066161" y="2473009"/>
            <a:ext cx="457200" cy="457200"/>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788800" y="1184793"/>
            <a:ext cx="458875" cy="457200"/>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582191" y="4333206"/>
            <a:ext cx="457200" cy="457200"/>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08682" y="4394060"/>
            <a:ext cx="457200" cy="457200"/>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6884307" y="4987181"/>
            <a:ext cx="457200" cy="457200"/>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745624" y="5313894"/>
            <a:ext cx="457200" cy="457200"/>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387191" y="5210022"/>
            <a:ext cx="457200" cy="457200"/>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023783" y="4096836"/>
            <a:ext cx="416062" cy="416062"/>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370441" y="4356720"/>
            <a:ext cx="457200" cy="457200"/>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335022" y="5799275"/>
            <a:ext cx="457200" cy="457200"/>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213477" y="5128050"/>
            <a:ext cx="457200" cy="457200"/>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0813717" y="4431400"/>
            <a:ext cx="457200" cy="457200"/>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846747" y="2000879"/>
            <a:ext cx="457200" cy="457200"/>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288571" y="2140181"/>
            <a:ext cx="457200" cy="457200"/>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574787" y="2085105"/>
            <a:ext cx="495911" cy="495911"/>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405031" y="1872424"/>
            <a:ext cx="457200" cy="457200"/>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489988" y="2419774"/>
            <a:ext cx="457200" cy="457200"/>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15848" y="3072427"/>
            <a:ext cx="457200" cy="457200"/>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419179" y="1358375"/>
            <a:ext cx="457200" cy="457200"/>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068481" y="5900371"/>
            <a:ext cx="1387275"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a:ln>
                  <a:noFill/>
                </a:ln>
                <a:gradFill>
                  <a:gsLst>
                    <a:gs pos="0">
                      <a:srgbClr val="353535"/>
                    </a:gs>
                    <a:gs pos="100000">
                      <a:srgbClr val="353535"/>
                    </a:gs>
                  </a:gsLst>
                  <a:lin ang="5400000" scaled="0"/>
                </a:gradFill>
                <a:effectLst/>
                <a:uLnTx/>
                <a:uFillTx/>
                <a:latin typeface="Segoe UI Semilight"/>
                <a:ea typeface="+mn-ea"/>
                <a:cs typeface="Segoe UI" pitchFamily="34" charset="0"/>
              </a:rPr>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2030" y="1266846"/>
            <a:ext cx="1830111"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a:ln>
                  <a:noFill/>
                </a:ln>
                <a:gradFill>
                  <a:gsLst>
                    <a:gs pos="0">
                      <a:srgbClr val="353535"/>
                    </a:gs>
                    <a:gs pos="100000">
                      <a:srgbClr val="353535"/>
                    </a:gs>
                  </a:gsLst>
                  <a:lin ang="5400000" scaled="0"/>
                </a:gradFill>
                <a:effectLst/>
                <a:uLnTx/>
                <a:uFillTx/>
                <a:latin typeface="Segoe UI Semilight"/>
                <a:ea typeface="+mn-ea"/>
                <a:cs typeface="Segoe UI" pitchFamily="34" charset="0"/>
              </a:rPr>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767382" y="1362831"/>
            <a:ext cx="1496574" cy="651717"/>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 &amp;</a:t>
            </a:r>
            <a:br>
              <a:rPr kumimoji="0" lang="en-US" sz="2353" b="0" i="0" u="none" strike="noStrike" kern="1200" cap="none" spc="29" normalizeH="0" baseline="0" noProof="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2353" b="0" i="0" u="none" strike="noStrike" kern="1200" cap="none" spc="29" normalizeH="0" baseline="0" noProof="0">
                <a:ln>
                  <a:noFill/>
                </a:ln>
                <a:gradFill>
                  <a:gsLst>
                    <a:gs pos="0">
                      <a:srgbClr val="353535"/>
                    </a:gs>
                    <a:gs pos="100000">
                      <a:srgbClr val="353535"/>
                    </a:gs>
                  </a:gsLst>
                  <a:lin ang="5400000" scaled="0"/>
                </a:gradFill>
                <a:effectLst/>
                <a:uLnTx/>
                <a:uFillTx/>
                <a:latin typeface="Segoe UI Semilight"/>
                <a:ea typeface="+mn-ea"/>
                <a:cs typeface="Segoe UI" pitchFamily="34" charset="0"/>
              </a:rPr>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658386" y="3040208"/>
            <a:ext cx="687118" cy="687116"/>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603137" y="1562428"/>
            <a:ext cx="457200" cy="457200"/>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8870374" y="3609368"/>
            <a:ext cx="457200" cy="457200"/>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173906" y="2990384"/>
            <a:ext cx="457200" cy="457200"/>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158590" y="3030386"/>
            <a:ext cx="457201" cy="457200"/>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309059" y="3196863"/>
            <a:ext cx="1565677"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a:ln>
                  <a:noFill/>
                </a:ln>
                <a:gradFill>
                  <a:gsLst>
                    <a:gs pos="0">
                      <a:srgbClr val="353535"/>
                    </a:gs>
                    <a:gs pos="100000">
                      <a:srgbClr val="353535"/>
                    </a:gs>
                  </a:gsLst>
                  <a:lin ang="5400000" scaled="0"/>
                </a:gradFill>
                <a:effectLst/>
                <a:uLnTx/>
                <a:uFillTx/>
                <a:latin typeface="Segoe UI Semilight"/>
                <a:ea typeface="+mn-ea"/>
                <a:cs typeface="Segoe UI" pitchFamily="34" charset="0"/>
              </a:rPr>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062799" y="1255624"/>
            <a:ext cx="457200" cy="457200"/>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30066" y="5072528"/>
            <a:ext cx="457200" cy="457200"/>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333068" y="5914763"/>
            <a:ext cx="498435" cy="365760"/>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8942459" y="1304542"/>
            <a:ext cx="838656" cy="838656"/>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564151" y="3380629"/>
            <a:ext cx="373178" cy="2956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631106" y="3218984"/>
            <a:ext cx="527484" cy="4000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492573" y="1592793"/>
            <a:ext cx="182050" cy="54141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606449" y="1504809"/>
            <a:ext cx="465929" cy="448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179511" y="2481180"/>
            <a:ext cx="2444378" cy="9493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166164" y="2190345"/>
            <a:ext cx="1257040" cy="120494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128138" y="2009331"/>
            <a:ext cx="635761" cy="13202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742840" y="1794873"/>
            <a:ext cx="1167481" cy="161298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712959" y="2486785"/>
            <a:ext cx="1556590" cy="101242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8829152" y="4724030"/>
            <a:ext cx="43634" cy="34336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585454" y="3101022"/>
            <a:ext cx="1649386" cy="31685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7844058" y="1685398"/>
            <a:ext cx="338772" cy="3263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140274" y="3419014"/>
            <a:ext cx="2730100" cy="41895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128460" y="3218984"/>
            <a:ext cx="2045446" cy="18751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06093" y="2810019"/>
            <a:ext cx="150850" cy="32936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039391" y="4561806"/>
            <a:ext cx="780942" cy="4359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671424" y="2689461"/>
            <a:ext cx="394737" cy="1214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657676" y="3455109"/>
            <a:ext cx="1444060" cy="111171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384278" y="4803547"/>
            <a:ext cx="882250" cy="46074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41937" y="1545681"/>
            <a:ext cx="390705" cy="2935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244448" y="1451681"/>
            <a:ext cx="1195433" cy="23035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462169" y="1801199"/>
            <a:ext cx="105822" cy="3456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028822" y="3431950"/>
            <a:ext cx="1105519" cy="188856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279038" y="5835698"/>
            <a:ext cx="457200" cy="457200"/>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792841" y="3873143"/>
            <a:ext cx="672946" cy="1080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15795" y="3468515"/>
            <a:ext cx="2207465" cy="32385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09001" y="4663717"/>
            <a:ext cx="1103398" cy="1388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162165" y="4581603"/>
            <a:ext cx="1077953" cy="489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49748" y="5337969"/>
            <a:ext cx="583306" cy="6341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53587" y="4810708"/>
            <a:ext cx="553710" cy="4445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580462" y="4880761"/>
            <a:ext cx="275402" cy="4661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493139" y="5278845"/>
            <a:ext cx="282591" cy="3388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795997" y="5579278"/>
            <a:ext cx="843948" cy="14874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057752" y="5295990"/>
            <a:ext cx="331156" cy="1705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756447" y="5117200"/>
            <a:ext cx="346447" cy="14121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160677" y="4855574"/>
            <a:ext cx="173989" cy="2992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493139" y="4778360"/>
            <a:ext cx="353604" cy="1771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0949765" y="5464061"/>
            <a:ext cx="290517" cy="17161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781783" y="3225910"/>
            <a:ext cx="2265687" cy="98255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141919" y="3415111"/>
            <a:ext cx="1245050" cy="10848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162330" y="3433995"/>
            <a:ext cx="832217" cy="15862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160965" y="3421281"/>
            <a:ext cx="346673" cy="241441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736238" y="5973277"/>
            <a:ext cx="605400" cy="9102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012030" y="2346269"/>
            <a:ext cx="2167940" cy="2165462"/>
            <a:chOff x="6066724" y="2662016"/>
            <a:chExt cx="2167940" cy="2165462"/>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28" name="TextBox 127">
              <a:extLst>
                <a:ext uri="{FF2B5EF4-FFF2-40B4-BE49-F238E27FC236}">
                  <a16:creationId xmlns:a16="http://schemas.microsoft.com/office/drawing/2014/main" id="{00ADE970-FE59-45B9-B2AA-34A4BA7C1513}"/>
                </a:ext>
              </a:extLst>
            </p:cNvPr>
            <p:cNvSpPr txBox="1"/>
            <p:nvPr/>
          </p:nvSpPr>
          <p:spPr>
            <a:xfrm>
              <a:off x="6568955" y="4262643"/>
              <a:ext cx="1266116" cy="564835"/>
            </a:xfrm>
            <a:prstGeom prst="rect">
              <a:avLst/>
            </a:prstGeom>
          </p:spPr>
          <p:txBody>
            <a:bodyPr wrap="none" lIns="91440" tIns="91440" rIns="91440" bIns="9144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a:ln>
                    <a:noFill/>
                  </a:ln>
                  <a:gradFill>
                    <a:gsLst>
                      <a:gs pos="20000">
                        <a:srgbClr val="1A1A1A"/>
                      </a:gs>
                      <a:gs pos="68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Identity</a:t>
              </a: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231267" y="5411355"/>
            <a:ext cx="213995" cy="42094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260619" y="3487586"/>
            <a:ext cx="126572" cy="18873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7845586" y="2186659"/>
            <a:ext cx="731810" cy="1105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183654" y="1155600"/>
            <a:ext cx="457200" cy="457200"/>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034069" y="1578395"/>
            <a:ext cx="257576" cy="10623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050040" y="1858866"/>
            <a:ext cx="371636" cy="1565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50884" y="3421347"/>
            <a:ext cx="457200" cy="457200"/>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35641" y="3655352"/>
            <a:ext cx="457200" cy="457200"/>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102894" y="4888600"/>
            <a:ext cx="457200" cy="457200"/>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395063" y="2318426"/>
            <a:ext cx="457200" cy="457200"/>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600552" y="5067390"/>
            <a:ext cx="457200" cy="457200"/>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766421" y="5184831"/>
            <a:ext cx="457200" cy="457200"/>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162029" y="4561806"/>
            <a:ext cx="420162" cy="178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416158" y="4401273"/>
            <a:ext cx="312215" cy="3351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308481" y="4797392"/>
            <a:ext cx="205217" cy="30002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809346" y="4367049"/>
            <a:ext cx="223948" cy="12866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204869" y="5295990"/>
            <a:ext cx="395683" cy="2676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688652" y="4795625"/>
            <a:ext cx="215696" cy="40795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04335" y="3691175"/>
            <a:ext cx="931306" cy="19277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358121" y="1632143"/>
            <a:ext cx="457200" cy="457200"/>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14867" y="3161209"/>
            <a:ext cx="457200" cy="457200"/>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36351" y="2614282"/>
            <a:ext cx="457200" cy="457200"/>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128254" y="2872422"/>
            <a:ext cx="457200" cy="457200"/>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51692" y="1772279"/>
            <a:ext cx="457200" cy="457200"/>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880233" y="2810019"/>
            <a:ext cx="314976" cy="12935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748366" y="2022388"/>
            <a:ext cx="573017" cy="22838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52263" y="2547026"/>
            <a:ext cx="312393" cy="5827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61185" y="2390525"/>
            <a:ext cx="513710" cy="5137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182937" y="2449643"/>
            <a:ext cx="457200" cy="457200"/>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785308" y="2708671"/>
            <a:ext cx="264334" cy="75312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260893" y="3004527"/>
            <a:ext cx="542413" cy="3852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43467" y="2863254"/>
            <a:ext cx="89649" cy="30912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280292" y="2229479"/>
            <a:ext cx="14469" cy="24353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2980789" y="1638764"/>
            <a:ext cx="32222" cy="37077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41937" y="2162524"/>
            <a:ext cx="361369" cy="51871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16201" y="3498788"/>
            <a:ext cx="86931" cy="2034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98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par>
                                <p:cTn id="11" presetID="10" presetClass="entr" presetSubtype="0" fill="hold" nodeType="withEffect">
                                  <p:stCondLst>
                                    <p:cond delay="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500"/>
                                        <p:tgtEl>
                                          <p:spTgt spid="610"/>
                                        </p:tgtEl>
                                      </p:cBhvr>
                                    </p:animEffect>
                                  </p:childTnLst>
                                </p:cTn>
                              </p:par>
                              <p:par>
                                <p:cTn id="14" presetID="10" presetClass="entr" presetSubtype="0" fill="hold" nodeType="withEffect">
                                  <p:stCondLst>
                                    <p:cond delay="0"/>
                                  </p:stCondLst>
                                  <p:childTnLst>
                                    <p:set>
                                      <p:cBhvr>
                                        <p:cTn id="15" dur="1" fill="hold">
                                          <p:stCondLst>
                                            <p:cond delay="0"/>
                                          </p:stCondLst>
                                        </p:cTn>
                                        <p:tgtEl>
                                          <p:spTgt spid="596"/>
                                        </p:tgtEl>
                                        <p:attrNameLst>
                                          <p:attrName>style.visibility</p:attrName>
                                        </p:attrNameLst>
                                      </p:cBhvr>
                                      <p:to>
                                        <p:strVal val="visible"/>
                                      </p:to>
                                    </p:set>
                                    <p:animEffect transition="in" filter="fade">
                                      <p:cBhvr>
                                        <p:cTn id="16" dur="500"/>
                                        <p:tgtEl>
                                          <p:spTgt spid="596"/>
                                        </p:tgtEl>
                                      </p:cBhvr>
                                    </p:animEffect>
                                  </p:childTnLst>
                                </p:cTn>
                              </p:par>
                              <p:par>
                                <p:cTn id="17" presetID="10"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500"/>
                                        <p:tgtEl>
                                          <p:spTgt spid="5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4"/>
                                        </p:tgtEl>
                                        <p:attrNameLst>
                                          <p:attrName>style.visibility</p:attrName>
                                        </p:attrNameLst>
                                      </p:cBhvr>
                                      <p:to>
                                        <p:strVal val="visible"/>
                                      </p:to>
                                    </p:set>
                                    <p:animEffect transition="in" filter="fade">
                                      <p:cBhvr>
                                        <p:cTn id="22" dur="500"/>
                                        <p:tgtEl>
                                          <p:spTgt spid="404"/>
                                        </p:tgtEl>
                                      </p:cBhvr>
                                    </p:animEffect>
                                  </p:childTnLst>
                                </p:cTn>
                              </p:par>
                              <p:par>
                                <p:cTn id="23" presetID="10" presetClass="entr" presetSubtype="0"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fade">
                                      <p:cBhvr>
                                        <p:cTn id="25" dur="500"/>
                                        <p:tgtEl>
                                          <p:spTgt spid="2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500"/>
                                        <p:tgtEl>
                                          <p:spTgt spid="268"/>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4"/>
                                        </p:tgtEl>
                                        <p:attrNameLst>
                                          <p:attrName>style.visibility</p:attrName>
                                        </p:attrNameLst>
                                      </p:cBhvr>
                                      <p:to>
                                        <p:strVal val="visible"/>
                                      </p:to>
                                    </p:set>
                                    <p:animEffect transition="in" filter="fade">
                                      <p:cBhvr>
                                        <p:cTn id="34" dur="500"/>
                                        <p:tgtEl>
                                          <p:spTgt spid="374"/>
                                        </p:tgtEl>
                                      </p:cBhvr>
                                    </p:animEffect>
                                  </p:childTnLst>
                                </p:cTn>
                              </p:par>
                            </p:childTnLst>
                          </p:cTn>
                        </p:par>
                        <p:par>
                          <p:cTn id="35" fill="hold">
                            <p:stCondLst>
                              <p:cond delay="500"/>
                            </p:stCondLst>
                            <p:childTnLst>
                              <p:par>
                                <p:cTn id="36" presetID="16" presetClass="entr" presetSubtype="37" fill="hold" nodeType="afterEffect">
                                  <p:stCondLst>
                                    <p:cond delay="0"/>
                                  </p:stCondLst>
                                  <p:childTnLst>
                                    <p:set>
                                      <p:cBhvr>
                                        <p:cTn id="37" dur="1" fill="hold">
                                          <p:stCondLst>
                                            <p:cond delay="0"/>
                                          </p:stCondLst>
                                        </p:cTn>
                                        <p:tgtEl>
                                          <p:spTgt spid="176"/>
                                        </p:tgtEl>
                                        <p:attrNameLst>
                                          <p:attrName>style.visibility</p:attrName>
                                        </p:attrNameLst>
                                      </p:cBhvr>
                                      <p:to>
                                        <p:strVal val="visible"/>
                                      </p:to>
                                    </p:set>
                                    <p:animEffect transition="in" filter="barn(outVertical)">
                                      <p:cBhvr>
                                        <p:cTn id="38" dur="500"/>
                                        <p:tgtEl>
                                          <p:spTgt spid="176"/>
                                        </p:tgtEl>
                                      </p:cBhvr>
                                    </p:animEffect>
                                  </p:childTnLst>
                                </p:cTn>
                              </p:par>
                              <p:par>
                                <p:cTn id="39" presetID="16" presetClass="entr" presetSubtype="37"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animEffect transition="in" filter="barn(outVertical)">
                                      <p:cBhvr>
                                        <p:cTn id="41" dur="500"/>
                                        <p:tgtEl>
                                          <p:spTgt spid="179"/>
                                        </p:tgtEl>
                                      </p:cBhvr>
                                    </p:animEffect>
                                  </p:childTnLst>
                                </p:cTn>
                              </p:par>
                              <p:par>
                                <p:cTn id="42" presetID="16" presetClass="entr" presetSubtype="37"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barn(outVertical)">
                                      <p:cBhvr>
                                        <p:cTn id="44" dur="500"/>
                                        <p:tgtEl>
                                          <p:spTgt spid="194"/>
                                        </p:tgtEl>
                                      </p:cBhvr>
                                    </p:animEffect>
                                  </p:childTnLst>
                                </p:cTn>
                              </p:par>
                              <p:par>
                                <p:cTn id="45" presetID="16" presetClass="entr" presetSubtype="37" fill="hold" nodeType="withEffect">
                                  <p:stCondLst>
                                    <p:cond delay="0"/>
                                  </p:stCondLst>
                                  <p:childTnLst>
                                    <p:set>
                                      <p:cBhvr>
                                        <p:cTn id="46" dur="1" fill="hold">
                                          <p:stCondLst>
                                            <p:cond delay="0"/>
                                          </p:stCondLst>
                                        </p:cTn>
                                        <p:tgtEl>
                                          <p:spTgt spid="202"/>
                                        </p:tgtEl>
                                        <p:attrNameLst>
                                          <p:attrName>style.visibility</p:attrName>
                                        </p:attrNameLst>
                                      </p:cBhvr>
                                      <p:to>
                                        <p:strVal val="visible"/>
                                      </p:to>
                                    </p:set>
                                    <p:animEffect transition="in" filter="barn(outVertical)">
                                      <p:cBhvr>
                                        <p:cTn id="47" dur="500"/>
                                        <p:tgtEl>
                                          <p:spTgt spid="202"/>
                                        </p:tgtEl>
                                      </p:cBhvr>
                                    </p:animEffect>
                                  </p:childTnLst>
                                </p:cTn>
                              </p:par>
                              <p:par>
                                <p:cTn id="48" presetID="16" presetClass="entr" presetSubtype="37" fill="hold" nodeType="withEffect">
                                  <p:stCondLst>
                                    <p:cond delay="0"/>
                                  </p:stCondLst>
                                  <p:childTnLst>
                                    <p:set>
                                      <p:cBhvr>
                                        <p:cTn id="49" dur="1" fill="hold">
                                          <p:stCondLst>
                                            <p:cond delay="0"/>
                                          </p:stCondLst>
                                        </p:cTn>
                                        <p:tgtEl>
                                          <p:spTgt spid="211"/>
                                        </p:tgtEl>
                                        <p:attrNameLst>
                                          <p:attrName>style.visibility</p:attrName>
                                        </p:attrNameLst>
                                      </p:cBhvr>
                                      <p:to>
                                        <p:strVal val="visible"/>
                                      </p:to>
                                    </p:set>
                                    <p:animEffect transition="in" filter="barn(outVertical)">
                                      <p:cBhvr>
                                        <p:cTn id="50" dur="500"/>
                                        <p:tgtEl>
                                          <p:spTgt spid="211"/>
                                        </p:tgtEl>
                                      </p:cBhvr>
                                    </p:animEffect>
                                  </p:childTnLst>
                                </p:cTn>
                              </p:par>
                              <p:par>
                                <p:cTn id="51" presetID="16" presetClass="entr" presetSubtype="37" fill="hold" nodeType="with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barn(outVertical)">
                                      <p:cBhvr>
                                        <p:cTn id="53" dur="500"/>
                                        <p:tgtEl>
                                          <p:spTgt spid="216"/>
                                        </p:tgtEl>
                                      </p:cBhvr>
                                    </p:animEffect>
                                  </p:childTnLst>
                                </p:cTn>
                              </p:par>
                              <p:par>
                                <p:cTn id="54" presetID="16" presetClass="entr" presetSubtype="37" fill="hold" nodeType="withEffect">
                                  <p:stCondLst>
                                    <p:cond delay="0"/>
                                  </p:stCondLst>
                                  <p:childTnLst>
                                    <p:set>
                                      <p:cBhvr>
                                        <p:cTn id="55" dur="1" fill="hold">
                                          <p:stCondLst>
                                            <p:cond delay="0"/>
                                          </p:stCondLst>
                                        </p:cTn>
                                        <p:tgtEl>
                                          <p:spTgt spid="223"/>
                                        </p:tgtEl>
                                        <p:attrNameLst>
                                          <p:attrName>style.visibility</p:attrName>
                                        </p:attrNameLst>
                                      </p:cBhvr>
                                      <p:to>
                                        <p:strVal val="visible"/>
                                      </p:to>
                                    </p:set>
                                    <p:animEffect transition="in" filter="barn(outVertical)">
                                      <p:cBhvr>
                                        <p:cTn id="56" dur="500"/>
                                        <p:tgtEl>
                                          <p:spTgt spid="223"/>
                                        </p:tgtEl>
                                      </p:cBhvr>
                                    </p:animEffect>
                                  </p:childTnLst>
                                </p:cTn>
                              </p:par>
                              <p:par>
                                <p:cTn id="57" presetID="16" presetClass="entr" presetSubtype="37" fill="hold" nodeType="withEffect">
                                  <p:stCondLst>
                                    <p:cond delay="0"/>
                                  </p:stCondLst>
                                  <p:childTnLst>
                                    <p:set>
                                      <p:cBhvr>
                                        <p:cTn id="58" dur="1" fill="hold">
                                          <p:stCondLst>
                                            <p:cond delay="0"/>
                                          </p:stCondLst>
                                        </p:cTn>
                                        <p:tgtEl>
                                          <p:spTgt spid="226"/>
                                        </p:tgtEl>
                                        <p:attrNameLst>
                                          <p:attrName>style.visibility</p:attrName>
                                        </p:attrNameLst>
                                      </p:cBhvr>
                                      <p:to>
                                        <p:strVal val="visible"/>
                                      </p:to>
                                    </p:set>
                                    <p:animEffect transition="in" filter="barn(outVertical)">
                                      <p:cBhvr>
                                        <p:cTn id="59" dur="500"/>
                                        <p:tgtEl>
                                          <p:spTgt spid="226"/>
                                        </p:tgtEl>
                                      </p:cBhvr>
                                    </p:animEffect>
                                  </p:childTnLst>
                                </p:cTn>
                              </p:par>
                              <p:par>
                                <p:cTn id="60" presetID="16" presetClass="entr" presetSubtype="37" fill="hold" nodeType="withEffect">
                                  <p:stCondLst>
                                    <p:cond delay="0"/>
                                  </p:stCondLst>
                                  <p:childTnLst>
                                    <p:set>
                                      <p:cBhvr>
                                        <p:cTn id="61" dur="1" fill="hold">
                                          <p:stCondLst>
                                            <p:cond delay="0"/>
                                          </p:stCondLst>
                                        </p:cTn>
                                        <p:tgtEl>
                                          <p:spTgt spid="231"/>
                                        </p:tgtEl>
                                        <p:attrNameLst>
                                          <p:attrName>style.visibility</p:attrName>
                                        </p:attrNameLst>
                                      </p:cBhvr>
                                      <p:to>
                                        <p:strVal val="visible"/>
                                      </p:to>
                                    </p:set>
                                    <p:animEffect transition="in" filter="barn(outVertical)">
                                      <p:cBhvr>
                                        <p:cTn id="62" dur="500"/>
                                        <p:tgtEl>
                                          <p:spTgt spid="231"/>
                                        </p:tgtEl>
                                      </p:cBhvr>
                                    </p:animEffect>
                                  </p:childTnLst>
                                </p:cTn>
                              </p:par>
                              <p:par>
                                <p:cTn id="63" presetID="16" presetClass="entr" presetSubtype="37"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animEffect transition="in" filter="barn(outVertical)">
                                      <p:cBhvr>
                                        <p:cTn id="65" dur="500"/>
                                        <p:tgtEl>
                                          <p:spTgt spid="238"/>
                                        </p:tgtEl>
                                      </p:cBhvr>
                                    </p:animEffect>
                                  </p:childTnLst>
                                </p:cTn>
                              </p:par>
                              <p:par>
                                <p:cTn id="66" presetID="16" presetClass="entr" presetSubtype="37" fill="hold" nodeType="with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barn(outVertical)">
                                      <p:cBhvr>
                                        <p:cTn id="68" dur="500"/>
                                        <p:tgtEl>
                                          <p:spTgt spid="245"/>
                                        </p:tgtEl>
                                      </p:cBhvr>
                                    </p:animEffect>
                                  </p:childTnLst>
                                </p:cTn>
                              </p:par>
                              <p:par>
                                <p:cTn id="69" presetID="16" presetClass="entr" presetSubtype="37" fill="hold" nodeType="withEffect">
                                  <p:stCondLst>
                                    <p:cond delay="0"/>
                                  </p:stCondLst>
                                  <p:childTnLst>
                                    <p:set>
                                      <p:cBhvr>
                                        <p:cTn id="70" dur="1" fill="hold">
                                          <p:stCondLst>
                                            <p:cond delay="0"/>
                                          </p:stCondLst>
                                        </p:cTn>
                                        <p:tgtEl>
                                          <p:spTgt spid="251"/>
                                        </p:tgtEl>
                                        <p:attrNameLst>
                                          <p:attrName>style.visibility</p:attrName>
                                        </p:attrNameLst>
                                      </p:cBhvr>
                                      <p:to>
                                        <p:strVal val="visible"/>
                                      </p:to>
                                    </p:set>
                                    <p:animEffect transition="in" filter="barn(outVertical)">
                                      <p:cBhvr>
                                        <p:cTn id="71" dur="500"/>
                                        <p:tgtEl>
                                          <p:spTgt spid="251"/>
                                        </p:tgtEl>
                                      </p:cBhvr>
                                    </p:animEffect>
                                  </p:childTnLst>
                                </p:cTn>
                              </p:par>
                              <p:par>
                                <p:cTn id="72" presetID="16" presetClass="entr" presetSubtype="37" fill="hold" nodeType="withEffect">
                                  <p:stCondLst>
                                    <p:cond delay="0"/>
                                  </p:stCondLst>
                                  <p:childTnLst>
                                    <p:set>
                                      <p:cBhvr>
                                        <p:cTn id="73" dur="1" fill="hold">
                                          <p:stCondLst>
                                            <p:cond delay="0"/>
                                          </p:stCondLst>
                                        </p:cTn>
                                        <p:tgtEl>
                                          <p:spTgt spid="352"/>
                                        </p:tgtEl>
                                        <p:attrNameLst>
                                          <p:attrName>style.visibility</p:attrName>
                                        </p:attrNameLst>
                                      </p:cBhvr>
                                      <p:to>
                                        <p:strVal val="visible"/>
                                      </p:to>
                                    </p:set>
                                    <p:animEffect transition="in" filter="barn(outVertical)">
                                      <p:cBhvr>
                                        <p:cTn id="74" dur="500"/>
                                        <p:tgtEl>
                                          <p:spTgt spid="352"/>
                                        </p:tgtEl>
                                      </p:cBhvr>
                                    </p:animEffect>
                                  </p:childTnLst>
                                </p:cTn>
                              </p:par>
                              <p:par>
                                <p:cTn id="75" presetID="16" presetClass="entr" presetSubtype="37" fill="hold" nodeType="withEffect">
                                  <p:stCondLst>
                                    <p:cond delay="0"/>
                                  </p:stCondLst>
                                  <p:childTnLst>
                                    <p:set>
                                      <p:cBhvr>
                                        <p:cTn id="76" dur="1" fill="hold">
                                          <p:stCondLst>
                                            <p:cond delay="0"/>
                                          </p:stCondLst>
                                        </p:cTn>
                                        <p:tgtEl>
                                          <p:spTgt spid="376"/>
                                        </p:tgtEl>
                                        <p:attrNameLst>
                                          <p:attrName>style.visibility</p:attrName>
                                        </p:attrNameLst>
                                      </p:cBhvr>
                                      <p:to>
                                        <p:strVal val="visible"/>
                                      </p:to>
                                    </p:set>
                                    <p:animEffect transition="in" filter="barn(outVertical)">
                                      <p:cBhvr>
                                        <p:cTn id="77" dur="500"/>
                                        <p:tgtEl>
                                          <p:spTgt spid="376"/>
                                        </p:tgtEl>
                                      </p:cBhvr>
                                    </p:animEffect>
                                  </p:childTnLst>
                                </p:cTn>
                              </p:par>
                              <p:par>
                                <p:cTn id="78" presetID="16" presetClass="entr" presetSubtype="37" fill="hold" nodeType="withEffect">
                                  <p:stCondLst>
                                    <p:cond delay="0"/>
                                  </p:stCondLst>
                                  <p:childTnLst>
                                    <p:set>
                                      <p:cBhvr>
                                        <p:cTn id="79" dur="1" fill="hold">
                                          <p:stCondLst>
                                            <p:cond delay="0"/>
                                          </p:stCondLst>
                                        </p:cTn>
                                        <p:tgtEl>
                                          <p:spTgt spid="379"/>
                                        </p:tgtEl>
                                        <p:attrNameLst>
                                          <p:attrName>style.visibility</p:attrName>
                                        </p:attrNameLst>
                                      </p:cBhvr>
                                      <p:to>
                                        <p:strVal val="visible"/>
                                      </p:to>
                                    </p:set>
                                    <p:animEffect transition="in" filter="barn(outVertical)">
                                      <p:cBhvr>
                                        <p:cTn id="80" dur="500"/>
                                        <p:tgtEl>
                                          <p:spTgt spid="379"/>
                                        </p:tgtEl>
                                      </p:cBhvr>
                                    </p:animEffect>
                                  </p:childTnLst>
                                </p:cTn>
                              </p:par>
                              <p:par>
                                <p:cTn id="81" presetID="16" presetClass="entr" presetSubtype="37" fill="hold" nodeType="withEffect">
                                  <p:stCondLst>
                                    <p:cond delay="0"/>
                                  </p:stCondLst>
                                  <p:childTnLst>
                                    <p:set>
                                      <p:cBhvr>
                                        <p:cTn id="82" dur="1" fill="hold">
                                          <p:stCondLst>
                                            <p:cond delay="0"/>
                                          </p:stCondLst>
                                        </p:cTn>
                                        <p:tgtEl>
                                          <p:spTgt spid="389"/>
                                        </p:tgtEl>
                                        <p:attrNameLst>
                                          <p:attrName>style.visibility</p:attrName>
                                        </p:attrNameLst>
                                      </p:cBhvr>
                                      <p:to>
                                        <p:strVal val="visible"/>
                                      </p:to>
                                    </p:set>
                                    <p:animEffect transition="in" filter="barn(outVertical)">
                                      <p:cBhvr>
                                        <p:cTn id="83" dur="500"/>
                                        <p:tgtEl>
                                          <p:spTgt spid="389"/>
                                        </p:tgtEl>
                                      </p:cBhvr>
                                    </p:animEffect>
                                  </p:childTnLst>
                                </p:cTn>
                              </p:par>
                              <p:par>
                                <p:cTn id="84" presetID="16" presetClass="entr" presetSubtype="37" fill="hold" nodeType="withEffect">
                                  <p:stCondLst>
                                    <p:cond delay="0"/>
                                  </p:stCondLst>
                                  <p:childTnLst>
                                    <p:set>
                                      <p:cBhvr>
                                        <p:cTn id="85" dur="1" fill="hold">
                                          <p:stCondLst>
                                            <p:cond delay="0"/>
                                          </p:stCondLst>
                                        </p:cTn>
                                        <p:tgtEl>
                                          <p:spTgt spid="402"/>
                                        </p:tgtEl>
                                        <p:attrNameLst>
                                          <p:attrName>style.visibility</p:attrName>
                                        </p:attrNameLst>
                                      </p:cBhvr>
                                      <p:to>
                                        <p:strVal val="visible"/>
                                      </p:to>
                                    </p:set>
                                    <p:animEffect transition="in" filter="barn(outVertical)">
                                      <p:cBhvr>
                                        <p:cTn id="86" dur="500"/>
                                        <p:tgtEl>
                                          <p:spTgt spid="402"/>
                                        </p:tgtEl>
                                      </p:cBhvr>
                                    </p:animEffect>
                                  </p:childTnLst>
                                </p:cTn>
                              </p:par>
                              <p:par>
                                <p:cTn id="87" presetID="16" presetClass="entr" presetSubtype="37" fill="hold" nodeType="withEffect">
                                  <p:stCondLst>
                                    <p:cond delay="0"/>
                                  </p:stCondLst>
                                  <p:childTnLst>
                                    <p:set>
                                      <p:cBhvr>
                                        <p:cTn id="88" dur="1" fill="hold">
                                          <p:stCondLst>
                                            <p:cond delay="0"/>
                                          </p:stCondLst>
                                        </p:cTn>
                                        <p:tgtEl>
                                          <p:spTgt spid="413"/>
                                        </p:tgtEl>
                                        <p:attrNameLst>
                                          <p:attrName>style.visibility</p:attrName>
                                        </p:attrNameLst>
                                      </p:cBhvr>
                                      <p:to>
                                        <p:strVal val="visible"/>
                                      </p:to>
                                    </p:set>
                                    <p:animEffect transition="in" filter="barn(outVertical)">
                                      <p:cBhvr>
                                        <p:cTn id="89" dur="500"/>
                                        <p:tgtEl>
                                          <p:spTgt spid="413"/>
                                        </p:tgtEl>
                                      </p:cBhvr>
                                    </p:animEffect>
                                  </p:childTnLst>
                                </p:cTn>
                              </p:par>
                              <p:par>
                                <p:cTn id="90" presetID="16" presetClass="entr" presetSubtype="37" fill="hold" nodeType="withEffect">
                                  <p:stCondLst>
                                    <p:cond delay="0"/>
                                  </p:stCondLst>
                                  <p:childTnLst>
                                    <p:set>
                                      <p:cBhvr>
                                        <p:cTn id="91" dur="1" fill="hold">
                                          <p:stCondLst>
                                            <p:cond delay="0"/>
                                          </p:stCondLst>
                                        </p:cTn>
                                        <p:tgtEl>
                                          <p:spTgt spid="417"/>
                                        </p:tgtEl>
                                        <p:attrNameLst>
                                          <p:attrName>style.visibility</p:attrName>
                                        </p:attrNameLst>
                                      </p:cBhvr>
                                      <p:to>
                                        <p:strVal val="visible"/>
                                      </p:to>
                                    </p:set>
                                    <p:animEffect transition="in" filter="barn(outVertical)">
                                      <p:cBhvr>
                                        <p:cTn id="92" dur="500"/>
                                        <p:tgtEl>
                                          <p:spTgt spid="417"/>
                                        </p:tgtEl>
                                      </p:cBhvr>
                                    </p:animEffect>
                                  </p:childTnLst>
                                </p:cTn>
                              </p:par>
                              <p:par>
                                <p:cTn id="93" presetID="16" presetClass="entr" presetSubtype="37" fill="hold" nodeType="withEffect">
                                  <p:stCondLst>
                                    <p:cond delay="0"/>
                                  </p:stCondLst>
                                  <p:childTnLst>
                                    <p:set>
                                      <p:cBhvr>
                                        <p:cTn id="94" dur="1" fill="hold">
                                          <p:stCondLst>
                                            <p:cond delay="0"/>
                                          </p:stCondLst>
                                        </p:cTn>
                                        <p:tgtEl>
                                          <p:spTgt spid="419"/>
                                        </p:tgtEl>
                                        <p:attrNameLst>
                                          <p:attrName>style.visibility</p:attrName>
                                        </p:attrNameLst>
                                      </p:cBhvr>
                                      <p:to>
                                        <p:strVal val="visible"/>
                                      </p:to>
                                    </p:set>
                                    <p:animEffect transition="in" filter="barn(outVertical)">
                                      <p:cBhvr>
                                        <p:cTn id="95" dur="500"/>
                                        <p:tgtEl>
                                          <p:spTgt spid="419"/>
                                        </p:tgtEl>
                                      </p:cBhvr>
                                    </p:animEffect>
                                  </p:childTnLst>
                                </p:cTn>
                              </p:par>
                              <p:par>
                                <p:cTn id="96" presetID="16" presetClass="entr" presetSubtype="37" fill="hold" nodeType="withEffect">
                                  <p:stCondLst>
                                    <p:cond delay="0"/>
                                  </p:stCondLst>
                                  <p:childTnLst>
                                    <p:set>
                                      <p:cBhvr>
                                        <p:cTn id="97" dur="1" fill="hold">
                                          <p:stCondLst>
                                            <p:cond delay="0"/>
                                          </p:stCondLst>
                                        </p:cTn>
                                        <p:tgtEl>
                                          <p:spTgt spid="420"/>
                                        </p:tgtEl>
                                        <p:attrNameLst>
                                          <p:attrName>style.visibility</p:attrName>
                                        </p:attrNameLst>
                                      </p:cBhvr>
                                      <p:to>
                                        <p:strVal val="visible"/>
                                      </p:to>
                                    </p:set>
                                    <p:animEffect transition="in" filter="barn(outVertical)">
                                      <p:cBhvr>
                                        <p:cTn id="98" dur="500"/>
                                        <p:tgtEl>
                                          <p:spTgt spid="420"/>
                                        </p:tgtEl>
                                      </p:cBhvr>
                                    </p:animEffect>
                                  </p:childTnLst>
                                </p:cTn>
                              </p:par>
                              <p:par>
                                <p:cTn id="99" presetID="16" presetClass="entr" presetSubtype="37" fill="hold" nodeType="with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barn(outVertical)">
                                      <p:cBhvr>
                                        <p:cTn id="101" dur="500"/>
                                        <p:tgtEl>
                                          <p:spTgt spid="421"/>
                                        </p:tgtEl>
                                      </p:cBhvr>
                                    </p:animEffect>
                                  </p:childTnLst>
                                </p:cTn>
                              </p:par>
                              <p:par>
                                <p:cTn id="102" presetID="16" presetClass="entr" presetSubtype="37" fill="hold"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barn(outVertical)">
                                      <p:cBhvr>
                                        <p:cTn id="104" dur="500"/>
                                        <p:tgtEl>
                                          <p:spTgt spid="422"/>
                                        </p:tgtEl>
                                      </p:cBhvr>
                                    </p:animEffect>
                                  </p:childTnLst>
                                </p:cTn>
                              </p:par>
                              <p:par>
                                <p:cTn id="105" presetID="16" presetClass="entr" presetSubtype="37" fill="hold" nodeType="withEffect">
                                  <p:stCondLst>
                                    <p:cond delay="0"/>
                                  </p:stCondLst>
                                  <p:childTnLst>
                                    <p:set>
                                      <p:cBhvr>
                                        <p:cTn id="106" dur="1" fill="hold">
                                          <p:stCondLst>
                                            <p:cond delay="0"/>
                                          </p:stCondLst>
                                        </p:cTn>
                                        <p:tgtEl>
                                          <p:spTgt spid="438"/>
                                        </p:tgtEl>
                                        <p:attrNameLst>
                                          <p:attrName>style.visibility</p:attrName>
                                        </p:attrNameLst>
                                      </p:cBhvr>
                                      <p:to>
                                        <p:strVal val="visible"/>
                                      </p:to>
                                    </p:set>
                                    <p:animEffect transition="in" filter="barn(outVertical)">
                                      <p:cBhvr>
                                        <p:cTn id="107" dur="500"/>
                                        <p:tgtEl>
                                          <p:spTgt spid="438"/>
                                        </p:tgtEl>
                                      </p:cBhvr>
                                    </p:animEffect>
                                  </p:childTnLst>
                                </p:cTn>
                              </p:par>
                              <p:par>
                                <p:cTn id="108" presetID="16" presetClass="entr" presetSubtype="37" fill="hold" nodeType="withEffect">
                                  <p:stCondLst>
                                    <p:cond delay="0"/>
                                  </p:stCondLst>
                                  <p:childTnLst>
                                    <p:set>
                                      <p:cBhvr>
                                        <p:cTn id="109" dur="1" fill="hold">
                                          <p:stCondLst>
                                            <p:cond delay="0"/>
                                          </p:stCondLst>
                                        </p:cTn>
                                        <p:tgtEl>
                                          <p:spTgt spid="439"/>
                                        </p:tgtEl>
                                        <p:attrNameLst>
                                          <p:attrName>style.visibility</p:attrName>
                                        </p:attrNameLst>
                                      </p:cBhvr>
                                      <p:to>
                                        <p:strVal val="visible"/>
                                      </p:to>
                                    </p:set>
                                    <p:animEffect transition="in" filter="barn(outVertical)">
                                      <p:cBhvr>
                                        <p:cTn id="110" dur="500"/>
                                        <p:tgtEl>
                                          <p:spTgt spid="439"/>
                                        </p:tgtEl>
                                      </p:cBhvr>
                                    </p:animEffect>
                                  </p:childTnLst>
                                </p:cTn>
                              </p:par>
                              <p:par>
                                <p:cTn id="111" presetID="16" presetClass="entr" presetSubtype="37" fill="hold" nodeType="withEffect">
                                  <p:stCondLst>
                                    <p:cond delay="0"/>
                                  </p:stCondLst>
                                  <p:childTnLst>
                                    <p:set>
                                      <p:cBhvr>
                                        <p:cTn id="112" dur="1" fill="hold">
                                          <p:stCondLst>
                                            <p:cond delay="0"/>
                                          </p:stCondLst>
                                        </p:cTn>
                                        <p:tgtEl>
                                          <p:spTgt spid="440"/>
                                        </p:tgtEl>
                                        <p:attrNameLst>
                                          <p:attrName>style.visibility</p:attrName>
                                        </p:attrNameLst>
                                      </p:cBhvr>
                                      <p:to>
                                        <p:strVal val="visible"/>
                                      </p:to>
                                    </p:set>
                                    <p:animEffect transition="in" filter="barn(outVertical)">
                                      <p:cBhvr>
                                        <p:cTn id="113" dur="500"/>
                                        <p:tgtEl>
                                          <p:spTgt spid="440"/>
                                        </p:tgtEl>
                                      </p:cBhvr>
                                    </p:animEffect>
                                  </p:childTnLst>
                                </p:cTn>
                              </p:par>
                              <p:par>
                                <p:cTn id="114" presetID="16" presetClass="entr" presetSubtype="37" fill="hold" nodeType="withEffect">
                                  <p:stCondLst>
                                    <p:cond delay="0"/>
                                  </p:stCondLst>
                                  <p:childTnLst>
                                    <p:set>
                                      <p:cBhvr>
                                        <p:cTn id="115" dur="1" fill="hold">
                                          <p:stCondLst>
                                            <p:cond delay="0"/>
                                          </p:stCondLst>
                                        </p:cTn>
                                        <p:tgtEl>
                                          <p:spTgt spid="441"/>
                                        </p:tgtEl>
                                        <p:attrNameLst>
                                          <p:attrName>style.visibility</p:attrName>
                                        </p:attrNameLst>
                                      </p:cBhvr>
                                      <p:to>
                                        <p:strVal val="visible"/>
                                      </p:to>
                                    </p:set>
                                    <p:animEffect transition="in" filter="barn(outVertical)">
                                      <p:cBhvr>
                                        <p:cTn id="116" dur="500"/>
                                        <p:tgtEl>
                                          <p:spTgt spid="441"/>
                                        </p:tgtEl>
                                      </p:cBhvr>
                                    </p:animEffect>
                                  </p:childTnLst>
                                </p:cTn>
                              </p:par>
                              <p:par>
                                <p:cTn id="117" presetID="16" presetClass="entr" presetSubtype="37" fill="hold" nodeType="withEffect">
                                  <p:stCondLst>
                                    <p:cond delay="0"/>
                                  </p:stCondLst>
                                  <p:childTnLst>
                                    <p:set>
                                      <p:cBhvr>
                                        <p:cTn id="118" dur="1" fill="hold">
                                          <p:stCondLst>
                                            <p:cond delay="0"/>
                                          </p:stCondLst>
                                        </p:cTn>
                                        <p:tgtEl>
                                          <p:spTgt spid="442"/>
                                        </p:tgtEl>
                                        <p:attrNameLst>
                                          <p:attrName>style.visibility</p:attrName>
                                        </p:attrNameLst>
                                      </p:cBhvr>
                                      <p:to>
                                        <p:strVal val="visible"/>
                                      </p:to>
                                    </p:set>
                                    <p:animEffect transition="in" filter="barn(outVertical)">
                                      <p:cBhvr>
                                        <p:cTn id="119" dur="500"/>
                                        <p:tgtEl>
                                          <p:spTgt spid="442"/>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3"/>
                                        </p:tgtEl>
                                        <p:attrNameLst>
                                          <p:attrName>style.visibility</p:attrName>
                                        </p:attrNameLst>
                                      </p:cBhvr>
                                      <p:to>
                                        <p:strVal val="visible"/>
                                      </p:to>
                                    </p:set>
                                    <p:animEffect transition="in" filter="barn(outVertical)">
                                      <p:cBhvr>
                                        <p:cTn id="122" dur="500"/>
                                        <p:tgtEl>
                                          <p:spTgt spid="443"/>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4"/>
                                        </p:tgtEl>
                                        <p:attrNameLst>
                                          <p:attrName>style.visibility</p:attrName>
                                        </p:attrNameLst>
                                      </p:cBhvr>
                                      <p:to>
                                        <p:strVal val="visible"/>
                                      </p:to>
                                    </p:set>
                                    <p:animEffect transition="in" filter="barn(outVertical)">
                                      <p:cBhvr>
                                        <p:cTn id="125" dur="500"/>
                                        <p:tgtEl>
                                          <p:spTgt spid="444"/>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5"/>
                                        </p:tgtEl>
                                        <p:attrNameLst>
                                          <p:attrName>style.visibility</p:attrName>
                                        </p:attrNameLst>
                                      </p:cBhvr>
                                      <p:to>
                                        <p:strVal val="visible"/>
                                      </p:to>
                                    </p:set>
                                    <p:animEffect transition="in" filter="barn(outVertical)">
                                      <p:cBhvr>
                                        <p:cTn id="128" dur="500"/>
                                        <p:tgtEl>
                                          <p:spTgt spid="445"/>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6"/>
                                        </p:tgtEl>
                                        <p:attrNameLst>
                                          <p:attrName>style.visibility</p:attrName>
                                        </p:attrNameLst>
                                      </p:cBhvr>
                                      <p:to>
                                        <p:strVal val="visible"/>
                                      </p:to>
                                    </p:set>
                                    <p:animEffect transition="in" filter="barn(outVertical)">
                                      <p:cBhvr>
                                        <p:cTn id="131" dur="500"/>
                                        <p:tgtEl>
                                          <p:spTgt spid="446"/>
                                        </p:tgtEl>
                                      </p:cBhvr>
                                    </p:animEffect>
                                  </p:childTnLst>
                                </p:cTn>
                              </p:par>
                              <p:par>
                                <p:cTn id="132" presetID="16" presetClass="entr" presetSubtype="37" fill="hold" nodeType="withEffect">
                                  <p:stCondLst>
                                    <p:cond delay="0"/>
                                  </p:stCondLst>
                                  <p:childTnLst>
                                    <p:set>
                                      <p:cBhvr>
                                        <p:cTn id="133" dur="1" fill="hold">
                                          <p:stCondLst>
                                            <p:cond delay="0"/>
                                          </p:stCondLst>
                                        </p:cTn>
                                        <p:tgtEl>
                                          <p:spTgt spid="450"/>
                                        </p:tgtEl>
                                        <p:attrNameLst>
                                          <p:attrName>style.visibility</p:attrName>
                                        </p:attrNameLst>
                                      </p:cBhvr>
                                      <p:to>
                                        <p:strVal val="visible"/>
                                      </p:to>
                                    </p:set>
                                    <p:animEffect transition="in" filter="barn(outVertical)">
                                      <p:cBhvr>
                                        <p:cTn id="134" dur="500"/>
                                        <p:tgtEl>
                                          <p:spTgt spid="450"/>
                                        </p:tgtEl>
                                      </p:cBhvr>
                                    </p:animEffect>
                                  </p:childTnLst>
                                </p:cTn>
                              </p:par>
                              <p:par>
                                <p:cTn id="135" presetID="16" presetClass="entr" presetSubtype="37" fill="hold" nodeType="withEffect">
                                  <p:stCondLst>
                                    <p:cond delay="0"/>
                                  </p:stCondLst>
                                  <p:childTnLst>
                                    <p:set>
                                      <p:cBhvr>
                                        <p:cTn id="136" dur="1" fill="hold">
                                          <p:stCondLst>
                                            <p:cond delay="0"/>
                                          </p:stCondLst>
                                        </p:cTn>
                                        <p:tgtEl>
                                          <p:spTgt spid="454"/>
                                        </p:tgtEl>
                                        <p:attrNameLst>
                                          <p:attrName>style.visibility</p:attrName>
                                        </p:attrNameLst>
                                      </p:cBhvr>
                                      <p:to>
                                        <p:strVal val="visible"/>
                                      </p:to>
                                    </p:set>
                                    <p:animEffect transition="in" filter="barn(outVertical)">
                                      <p:cBhvr>
                                        <p:cTn id="137" dur="500"/>
                                        <p:tgtEl>
                                          <p:spTgt spid="454"/>
                                        </p:tgtEl>
                                      </p:cBhvr>
                                    </p:animEffect>
                                  </p:childTnLst>
                                </p:cTn>
                              </p:par>
                              <p:par>
                                <p:cTn id="138" presetID="16" presetClass="entr" presetSubtype="37" fill="hold" nodeType="withEffect">
                                  <p:stCondLst>
                                    <p:cond delay="0"/>
                                  </p:stCondLst>
                                  <p:childTnLst>
                                    <p:set>
                                      <p:cBhvr>
                                        <p:cTn id="139" dur="1" fill="hold">
                                          <p:stCondLst>
                                            <p:cond delay="0"/>
                                          </p:stCondLst>
                                        </p:cTn>
                                        <p:tgtEl>
                                          <p:spTgt spid="459"/>
                                        </p:tgtEl>
                                        <p:attrNameLst>
                                          <p:attrName>style.visibility</p:attrName>
                                        </p:attrNameLst>
                                      </p:cBhvr>
                                      <p:to>
                                        <p:strVal val="visible"/>
                                      </p:to>
                                    </p:set>
                                    <p:animEffect transition="in" filter="barn(outVertical)">
                                      <p:cBhvr>
                                        <p:cTn id="140" dur="500"/>
                                        <p:tgtEl>
                                          <p:spTgt spid="459"/>
                                        </p:tgtEl>
                                      </p:cBhvr>
                                    </p:animEffect>
                                  </p:childTnLst>
                                </p:cTn>
                              </p:par>
                              <p:par>
                                <p:cTn id="141" presetID="16" presetClass="entr" presetSubtype="37" fill="hold" nodeType="withEffect">
                                  <p:stCondLst>
                                    <p:cond delay="0"/>
                                  </p:stCondLst>
                                  <p:childTnLst>
                                    <p:set>
                                      <p:cBhvr>
                                        <p:cTn id="142" dur="1" fill="hold">
                                          <p:stCondLst>
                                            <p:cond delay="0"/>
                                          </p:stCondLst>
                                        </p:cTn>
                                        <p:tgtEl>
                                          <p:spTgt spid="462"/>
                                        </p:tgtEl>
                                        <p:attrNameLst>
                                          <p:attrName>style.visibility</p:attrName>
                                        </p:attrNameLst>
                                      </p:cBhvr>
                                      <p:to>
                                        <p:strVal val="visible"/>
                                      </p:to>
                                    </p:set>
                                    <p:animEffect transition="in" filter="barn(outVertical)">
                                      <p:cBhvr>
                                        <p:cTn id="143" dur="500"/>
                                        <p:tgtEl>
                                          <p:spTgt spid="462"/>
                                        </p:tgtEl>
                                      </p:cBhvr>
                                    </p:animEffect>
                                  </p:childTnLst>
                                </p:cTn>
                              </p:par>
                              <p:par>
                                <p:cTn id="144" presetID="16" presetClass="entr" presetSubtype="37" fill="hold" nodeType="withEffect">
                                  <p:stCondLst>
                                    <p:cond delay="0"/>
                                  </p:stCondLst>
                                  <p:childTnLst>
                                    <p:set>
                                      <p:cBhvr>
                                        <p:cTn id="145" dur="1" fill="hold">
                                          <p:stCondLst>
                                            <p:cond delay="0"/>
                                          </p:stCondLst>
                                        </p:cTn>
                                        <p:tgtEl>
                                          <p:spTgt spid="469"/>
                                        </p:tgtEl>
                                        <p:attrNameLst>
                                          <p:attrName>style.visibility</p:attrName>
                                        </p:attrNameLst>
                                      </p:cBhvr>
                                      <p:to>
                                        <p:strVal val="visible"/>
                                      </p:to>
                                    </p:set>
                                    <p:animEffect transition="in" filter="barn(outVertical)">
                                      <p:cBhvr>
                                        <p:cTn id="146" dur="500"/>
                                        <p:tgtEl>
                                          <p:spTgt spid="469"/>
                                        </p:tgtEl>
                                      </p:cBhvr>
                                    </p:animEffect>
                                  </p:childTnLst>
                                </p:cTn>
                              </p:par>
                              <p:par>
                                <p:cTn id="147" presetID="16" presetClass="entr" presetSubtype="37" fill="hold" nodeType="withEffect">
                                  <p:stCondLst>
                                    <p:cond delay="0"/>
                                  </p:stCondLst>
                                  <p:childTnLst>
                                    <p:set>
                                      <p:cBhvr>
                                        <p:cTn id="148" dur="1" fill="hold">
                                          <p:stCondLst>
                                            <p:cond delay="0"/>
                                          </p:stCondLst>
                                        </p:cTn>
                                        <p:tgtEl>
                                          <p:spTgt spid="472"/>
                                        </p:tgtEl>
                                        <p:attrNameLst>
                                          <p:attrName>style.visibility</p:attrName>
                                        </p:attrNameLst>
                                      </p:cBhvr>
                                      <p:to>
                                        <p:strVal val="visible"/>
                                      </p:to>
                                    </p:set>
                                    <p:animEffect transition="in" filter="barn(outVertical)">
                                      <p:cBhvr>
                                        <p:cTn id="149" dur="500"/>
                                        <p:tgtEl>
                                          <p:spTgt spid="472"/>
                                        </p:tgtEl>
                                      </p:cBhvr>
                                    </p:animEffect>
                                  </p:childTnLst>
                                </p:cTn>
                              </p:par>
                              <p:par>
                                <p:cTn id="150" presetID="16" presetClass="entr" presetSubtype="37" fill="hold" nodeType="withEffect">
                                  <p:stCondLst>
                                    <p:cond delay="0"/>
                                  </p:stCondLst>
                                  <p:childTnLst>
                                    <p:set>
                                      <p:cBhvr>
                                        <p:cTn id="151" dur="1" fill="hold">
                                          <p:stCondLst>
                                            <p:cond delay="0"/>
                                          </p:stCondLst>
                                        </p:cTn>
                                        <p:tgtEl>
                                          <p:spTgt spid="501"/>
                                        </p:tgtEl>
                                        <p:attrNameLst>
                                          <p:attrName>style.visibility</p:attrName>
                                        </p:attrNameLst>
                                      </p:cBhvr>
                                      <p:to>
                                        <p:strVal val="visible"/>
                                      </p:to>
                                    </p:set>
                                    <p:animEffect transition="in" filter="barn(outVertical)">
                                      <p:cBhvr>
                                        <p:cTn id="152" dur="500"/>
                                        <p:tgtEl>
                                          <p:spTgt spid="501"/>
                                        </p:tgtEl>
                                      </p:cBhvr>
                                    </p:animEffect>
                                  </p:childTnLst>
                                </p:cTn>
                              </p:par>
                              <p:par>
                                <p:cTn id="153" presetID="16" presetClass="entr" presetSubtype="37" fill="hold" nodeType="withEffect">
                                  <p:stCondLst>
                                    <p:cond delay="0"/>
                                  </p:stCondLst>
                                  <p:childTnLst>
                                    <p:set>
                                      <p:cBhvr>
                                        <p:cTn id="154" dur="1" fill="hold">
                                          <p:stCondLst>
                                            <p:cond delay="0"/>
                                          </p:stCondLst>
                                        </p:cTn>
                                        <p:tgtEl>
                                          <p:spTgt spid="505"/>
                                        </p:tgtEl>
                                        <p:attrNameLst>
                                          <p:attrName>style.visibility</p:attrName>
                                        </p:attrNameLst>
                                      </p:cBhvr>
                                      <p:to>
                                        <p:strVal val="visible"/>
                                      </p:to>
                                    </p:set>
                                    <p:animEffect transition="in" filter="barn(outVertical)">
                                      <p:cBhvr>
                                        <p:cTn id="155" dur="500"/>
                                        <p:tgtEl>
                                          <p:spTgt spid="505"/>
                                        </p:tgtEl>
                                      </p:cBhvr>
                                    </p:animEffect>
                                  </p:childTnLst>
                                </p:cTn>
                              </p:par>
                              <p:par>
                                <p:cTn id="156" presetID="16" presetClass="entr" presetSubtype="37" fill="hold" nodeType="withEffect">
                                  <p:stCondLst>
                                    <p:cond delay="0"/>
                                  </p:stCondLst>
                                  <p:childTnLst>
                                    <p:set>
                                      <p:cBhvr>
                                        <p:cTn id="157" dur="1" fill="hold">
                                          <p:stCondLst>
                                            <p:cond delay="0"/>
                                          </p:stCondLst>
                                        </p:cTn>
                                        <p:tgtEl>
                                          <p:spTgt spid="508"/>
                                        </p:tgtEl>
                                        <p:attrNameLst>
                                          <p:attrName>style.visibility</p:attrName>
                                        </p:attrNameLst>
                                      </p:cBhvr>
                                      <p:to>
                                        <p:strVal val="visible"/>
                                      </p:to>
                                    </p:set>
                                    <p:animEffect transition="in" filter="barn(outVertical)">
                                      <p:cBhvr>
                                        <p:cTn id="158" dur="500"/>
                                        <p:tgtEl>
                                          <p:spTgt spid="508"/>
                                        </p:tgtEl>
                                      </p:cBhvr>
                                    </p:animEffect>
                                  </p:childTnLst>
                                </p:cTn>
                              </p:par>
                              <p:par>
                                <p:cTn id="159" presetID="16" presetClass="entr" presetSubtype="37" fill="hold" nodeType="withEffect">
                                  <p:stCondLst>
                                    <p:cond delay="0"/>
                                  </p:stCondLst>
                                  <p:childTnLst>
                                    <p:set>
                                      <p:cBhvr>
                                        <p:cTn id="160" dur="1" fill="hold">
                                          <p:stCondLst>
                                            <p:cond delay="0"/>
                                          </p:stCondLst>
                                        </p:cTn>
                                        <p:tgtEl>
                                          <p:spTgt spid="521"/>
                                        </p:tgtEl>
                                        <p:attrNameLst>
                                          <p:attrName>style.visibility</p:attrName>
                                        </p:attrNameLst>
                                      </p:cBhvr>
                                      <p:to>
                                        <p:strVal val="visible"/>
                                      </p:to>
                                    </p:set>
                                    <p:animEffect transition="in" filter="barn(outVertical)">
                                      <p:cBhvr>
                                        <p:cTn id="161" dur="500"/>
                                        <p:tgtEl>
                                          <p:spTgt spid="521"/>
                                        </p:tgtEl>
                                      </p:cBhvr>
                                    </p:animEffect>
                                  </p:childTnLst>
                                </p:cTn>
                              </p:par>
                              <p:par>
                                <p:cTn id="162" presetID="16" presetClass="entr" presetSubtype="37" fill="hold" nodeType="withEffect">
                                  <p:stCondLst>
                                    <p:cond delay="0"/>
                                  </p:stCondLst>
                                  <p:childTnLst>
                                    <p:set>
                                      <p:cBhvr>
                                        <p:cTn id="163" dur="1" fill="hold">
                                          <p:stCondLst>
                                            <p:cond delay="0"/>
                                          </p:stCondLst>
                                        </p:cTn>
                                        <p:tgtEl>
                                          <p:spTgt spid="584"/>
                                        </p:tgtEl>
                                        <p:attrNameLst>
                                          <p:attrName>style.visibility</p:attrName>
                                        </p:attrNameLst>
                                      </p:cBhvr>
                                      <p:to>
                                        <p:strVal val="visible"/>
                                      </p:to>
                                    </p:set>
                                    <p:animEffect transition="in" filter="barn(outVertical)">
                                      <p:cBhvr>
                                        <p:cTn id="164" dur="500"/>
                                        <p:tgtEl>
                                          <p:spTgt spid="584"/>
                                        </p:tgtEl>
                                      </p:cBhvr>
                                    </p:animEffect>
                                  </p:childTnLst>
                                </p:cTn>
                              </p:par>
                              <p:par>
                                <p:cTn id="165" presetID="16" presetClass="entr" presetSubtype="37" fill="hold" nodeType="withEffect">
                                  <p:stCondLst>
                                    <p:cond delay="0"/>
                                  </p:stCondLst>
                                  <p:childTnLst>
                                    <p:set>
                                      <p:cBhvr>
                                        <p:cTn id="166" dur="1" fill="hold">
                                          <p:stCondLst>
                                            <p:cond delay="0"/>
                                          </p:stCondLst>
                                        </p:cTn>
                                        <p:tgtEl>
                                          <p:spTgt spid="638"/>
                                        </p:tgtEl>
                                        <p:attrNameLst>
                                          <p:attrName>style.visibility</p:attrName>
                                        </p:attrNameLst>
                                      </p:cBhvr>
                                      <p:to>
                                        <p:strVal val="visible"/>
                                      </p:to>
                                    </p:set>
                                    <p:animEffect transition="in" filter="barn(outVertical)">
                                      <p:cBhvr>
                                        <p:cTn id="167" dur="500"/>
                                        <p:tgtEl>
                                          <p:spTgt spid="638"/>
                                        </p:tgtEl>
                                      </p:cBhvr>
                                    </p:animEffect>
                                  </p:childTnLst>
                                </p:cTn>
                              </p:par>
                              <p:par>
                                <p:cTn id="168" presetID="16" presetClass="entr" presetSubtype="37" fill="hold" nodeType="withEffect">
                                  <p:stCondLst>
                                    <p:cond delay="0"/>
                                  </p:stCondLst>
                                  <p:childTnLst>
                                    <p:set>
                                      <p:cBhvr>
                                        <p:cTn id="169" dur="1" fill="hold">
                                          <p:stCondLst>
                                            <p:cond delay="0"/>
                                          </p:stCondLst>
                                        </p:cTn>
                                        <p:tgtEl>
                                          <p:spTgt spid="645"/>
                                        </p:tgtEl>
                                        <p:attrNameLst>
                                          <p:attrName>style.visibility</p:attrName>
                                        </p:attrNameLst>
                                      </p:cBhvr>
                                      <p:to>
                                        <p:strVal val="visible"/>
                                      </p:to>
                                    </p:set>
                                    <p:animEffect transition="in" filter="barn(outVertical)">
                                      <p:cBhvr>
                                        <p:cTn id="170" dur="500"/>
                                        <p:tgtEl>
                                          <p:spTgt spid="645"/>
                                        </p:tgtEl>
                                      </p:cBhvr>
                                    </p:animEffect>
                                  </p:childTnLst>
                                </p:cTn>
                              </p:par>
                              <p:par>
                                <p:cTn id="171" presetID="16" presetClass="entr" presetSubtype="37" fill="hold" nodeType="withEffect">
                                  <p:stCondLst>
                                    <p:cond delay="0"/>
                                  </p:stCondLst>
                                  <p:childTnLst>
                                    <p:set>
                                      <p:cBhvr>
                                        <p:cTn id="172" dur="1" fill="hold">
                                          <p:stCondLst>
                                            <p:cond delay="0"/>
                                          </p:stCondLst>
                                        </p:cTn>
                                        <p:tgtEl>
                                          <p:spTgt spid="661"/>
                                        </p:tgtEl>
                                        <p:attrNameLst>
                                          <p:attrName>style.visibility</p:attrName>
                                        </p:attrNameLst>
                                      </p:cBhvr>
                                      <p:to>
                                        <p:strVal val="visible"/>
                                      </p:to>
                                    </p:set>
                                    <p:animEffect transition="in" filter="barn(outVertical)">
                                      <p:cBhvr>
                                        <p:cTn id="173" dur="500"/>
                                        <p:tgtEl>
                                          <p:spTgt spid="661"/>
                                        </p:tgtEl>
                                      </p:cBhvr>
                                    </p:animEffect>
                                  </p:childTnLst>
                                </p:cTn>
                              </p:par>
                              <p:par>
                                <p:cTn id="174" presetID="16" presetClass="entr" presetSubtype="37" fill="hold" nodeType="withEffect">
                                  <p:stCondLst>
                                    <p:cond delay="0"/>
                                  </p:stCondLst>
                                  <p:childTnLst>
                                    <p:set>
                                      <p:cBhvr>
                                        <p:cTn id="175" dur="1" fill="hold">
                                          <p:stCondLst>
                                            <p:cond delay="0"/>
                                          </p:stCondLst>
                                        </p:cTn>
                                        <p:tgtEl>
                                          <p:spTgt spid="669"/>
                                        </p:tgtEl>
                                        <p:attrNameLst>
                                          <p:attrName>style.visibility</p:attrName>
                                        </p:attrNameLst>
                                      </p:cBhvr>
                                      <p:to>
                                        <p:strVal val="visible"/>
                                      </p:to>
                                    </p:set>
                                    <p:animEffect transition="in" filter="barn(outVertical)">
                                      <p:cBhvr>
                                        <p:cTn id="176" dur="500"/>
                                        <p:tgtEl>
                                          <p:spTgt spid="669"/>
                                        </p:tgtEl>
                                      </p:cBhvr>
                                    </p:animEffect>
                                  </p:childTnLst>
                                </p:cTn>
                              </p:par>
                              <p:par>
                                <p:cTn id="177" presetID="16" presetClass="entr" presetSubtype="37" fill="hold" nodeType="withEffect">
                                  <p:stCondLst>
                                    <p:cond delay="0"/>
                                  </p:stCondLst>
                                  <p:childTnLst>
                                    <p:set>
                                      <p:cBhvr>
                                        <p:cTn id="178" dur="1" fill="hold">
                                          <p:stCondLst>
                                            <p:cond delay="0"/>
                                          </p:stCondLst>
                                        </p:cTn>
                                        <p:tgtEl>
                                          <p:spTgt spid="304"/>
                                        </p:tgtEl>
                                        <p:attrNameLst>
                                          <p:attrName>style.visibility</p:attrName>
                                        </p:attrNameLst>
                                      </p:cBhvr>
                                      <p:to>
                                        <p:strVal val="visible"/>
                                      </p:to>
                                    </p:set>
                                    <p:animEffect transition="in" filter="barn(outVertical)">
                                      <p:cBhvr>
                                        <p:cTn id="179" dur="500"/>
                                        <p:tgtEl>
                                          <p:spTgt spid="304"/>
                                        </p:tgtEl>
                                      </p:cBhvr>
                                    </p:animEffect>
                                  </p:childTnLst>
                                </p:cTn>
                              </p:par>
                              <p:par>
                                <p:cTn id="180" presetID="16" presetClass="entr" presetSubtype="37" fill="hold" nodeType="withEffect">
                                  <p:stCondLst>
                                    <p:cond delay="0"/>
                                  </p:stCondLst>
                                  <p:childTnLst>
                                    <p:set>
                                      <p:cBhvr>
                                        <p:cTn id="181" dur="1" fill="hold">
                                          <p:stCondLst>
                                            <p:cond delay="0"/>
                                          </p:stCondLst>
                                        </p:cTn>
                                        <p:tgtEl>
                                          <p:spTgt spid="305"/>
                                        </p:tgtEl>
                                        <p:attrNameLst>
                                          <p:attrName>style.visibility</p:attrName>
                                        </p:attrNameLst>
                                      </p:cBhvr>
                                      <p:to>
                                        <p:strVal val="visible"/>
                                      </p:to>
                                    </p:set>
                                    <p:animEffect transition="in" filter="barn(outVertical)">
                                      <p:cBhvr>
                                        <p:cTn id="182" dur="500"/>
                                        <p:tgtEl>
                                          <p:spTgt spid="305"/>
                                        </p:tgtEl>
                                      </p:cBhvr>
                                    </p:animEffect>
                                  </p:childTnLst>
                                </p:cTn>
                              </p:par>
                              <p:par>
                                <p:cTn id="183" presetID="16" presetClass="entr" presetSubtype="37" fill="hold" nodeType="withEffect">
                                  <p:stCondLst>
                                    <p:cond delay="0"/>
                                  </p:stCondLst>
                                  <p:childTnLst>
                                    <p:set>
                                      <p:cBhvr>
                                        <p:cTn id="184" dur="1" fill="hold">
                                          <p:stCondLst>
                                            <p:cond delay="0"/>
                                          </p:stCondLst>
                                        </p:cTn>
                                        <p:tgtEl>
                                          <p:spTgt spid="311"/>
                                        </p:tgtEl>
                                        <p:attrNameLst>
                                          <p:attrName>style.visibility</p:attrName>
                                        </p:attrNameLst>
                                      </p:cBhvr>
                                      <p:to>
                                        <p:strVal val="visible"/>
                                      </p:to>
                                    </p:set>
                                    <p:animEffect transition="in" filter="barn(outVertical)">
                                      <p:cBhvr>
                                        <p:cTn id="185" dur="500"/>
                                        <p:tgtEl>
                                          <p:spTgt spid="311"/>
                                        </p:tgtEl>
                                      </p:cBhvr>
                                    </p:animEffect>
                                  </p:childTnLst>
                                </p:cTn>
                              </p:par>
                              <p:par>
                                <p:cTn id="186" presetID="16" presetClass="entr" presetSubtype="37" fill="hold" nodeType="withEffect">
                                  <p:stCondLst>
                                    <p:cond delay="0"/>
                                  </p:stCondLst>
                                  <p:childTnLst>
                                    <p:set>
                                      <p:cBhvr>
                                        <p:cTn id="187" dur="1" fill="hold">
                                          <p:stCondLst>
                                            <p:cond delay="0"/>
                                          </p:stCondLst>
                                        </p:cTn>
                                        <p:tgtEl>
                                          <p:spTgt spid="312"/>
                                        </p:tgtEl>
                                        <p:attrNameLst>
                                          <p:attrName>style.visibility</p:attrName>
                                        </p:attrNameLst>
                                      </p:cBhvr>
                                      <p:to>
                                        <p:strVal val="visible"/>
                                      </p:to>
                                    </p:set>
                                    <p:animEffect transition="in" filter="barn(outVertical)">
                                      <p:cBhvr>
                                        <p:cTn id="188" dur="500"/>
                                        <p:tgtEl>
                                          <p:spTgt spid="312"/>
                                        </p:tgtEl>
                                      </p:cBhvr>
                                    </p:animEffect>
                                  </p:childTnLst>
                                </p:cTn>
                              </p:par>
                              <p:par>
                                <p:cTn id="189" presetID="16" presetClass="entr" presetSubtype="37" fill="hold" nodeType="withEffect">
                                  <p:stCondLst>
                                    <p:cond delay="0"/>
                                  </p:stCondLst>
                                  <p:childTnLst>
                                    <p:set>
                                      <p:cBhvr>
                                        <p:cTn id="190" dur="1" fill="hold">
                                          <p:stCondLst>
                                            <p:cond delay="0"/>
                                          </p:stCondLst>
                                        </p:cTn>
                                        <p:tgtEl>
                                          <p:spTgt spid="317"/>
                                        </p:tgtEl>
                                        <p:attrNameLst>
                                          <p:attrName>style.visibility</p:attrName>
                                        </p:attrNameLst>
                                      </p:cBhvr>
                                      <p:to>
                                        <p:strVal val="visible"/>
                                      </p:to>
                                    </p:set>
                                    <p:animEffect transition="in" filter="barn(outVertical)">
                                      <p:cBhvr>
                                        <p:cTn id="191" dur="500"/>
                                        <p:tgtEl>
                                          <p:spTgt spid="317"/>
                                        </p:tgtEl>
                                      </p:cBhvr>
                                    </p:animEffect>
                                  </p:childTnLst>
                                </p:cTn>
                              </p:par>
                              <p:par>
                                <p:cTn id="192" presetID="16" presetClass="entr" presetSubtype="37" fill="hold" nodeType="withEffect">
                                  <p:stCondLst>
                                    <p:cond delay="0"/>
                                  </p:stCondLst>
                                  <p:childTnLst>
                                    <p:set>
                                      <p:cBhvr>
                                        <p:cTn id="193" dur="1" fill="hold">
                                          <p:stCondLst>
                                            <p:cond delay="0"/>
                                          </p:stCondLst>
                                        </p:cTn>
                                        <p:tgtEl>
                                          <p:spTgt spid="330"/>
                                        </p:tgtEl>
                                        <p:attrNameLst>
                                          <p:attrName>style.visibility</p:attrName>
                                        </p:attrNameLst>
                                      </p:cBhvr>
                                      <p:to>
                                        <p:strVal val="visible"/>
                                      </p:to>
                                    </p:set>
                                    <p:animEffect transition="in" filter="barn(outVertical)">
                                      <p:cBhvr>
                                        <p:cTn id="194" dur="500"/>
                                        <p:tgtEl>
                                          <p:spTgt spid="330"/>
                                        </p:tgtEl>
                                      </p:cBhvr>
                                    </p:animEffect>
                                  </p:childTnLst>
                                </p:cTn>
                              </p:par>
                              <p:par>
                                <p:cTn id="195" presetID="16" presetClass="entr" presetSubtype="37" fill="hold" nodeType="withEffect">
                                  <p:stCondLst>
                                    <p:cond delay="0"/>
                                  </p:stCondLst>
                                  <p:childTnLst>
                                    <p:set>
                                      <p:cBhvr>
                                        <p:cTn id="196" dur="1" fill="hold">
                                          <p:stCondLst>
                                            <p:cond delay="0"/>
                                          </p:stCondLst>
                                        </p:cTn>
                                        <p:tgtEl>
                                          <p:spTgt spid="347"/>
                                        </p:tgtEl>
                                        <p:attrNameLst>
                                          <p:attrName>style.visibility</p:attrName>
                                        </p:attrNameLst>
                                      </p:cBhvr>
                                      <p:to>
                                        <p:strVal val="visible"/>
                                      </p:to>
                                    </p:set>
                                    <p:animEffect transition="in" filter="barn(outVertical)">
                                      <p:cBhvr>
                                        <p:cTn id="197" dur="500"/>
                                        <p:tgtEl>
                                          <p:spTgt spid="347"/>
                                        </p:tgtEl>
                                      </p:cBhvr>
                                    </p:animEffect>
                                  </p:childTnLst>
                                </p:cTn>
                              </p:par>
                              <p:par>
                                <p:cTn id="198" presetID="16" presetClass="entr" presetSubtype="37" fill="hold" nodeType="withEffect">
                                  <p:stCondLst>
                                    <p:cond delay="0"/>
                                  </p:stCondLst>
                                  <p:childTnLst>
                                    <p:set>
                                      <p:cBhvr>
                                        <p:cTn id="199" dur="1" fill="hold">
                                          <p:stCondLst>
                                            <p:cond delay="0"/>
                                          </p:stCondLst>
                                        </p:cTn>
                                        <p:tgtEl>
                                          <p:spTgt spid="400"/>
                                        </p:tgtEl>
                                        <p:attrNameLst>
                                          <p:attrName>style.visibility</p:attrName>
                                        </p:attrNameLst>
                                      </p:cBhvr>
                                      <p:to>
                                        <p:strVal val="visible"/>
                                      </p:to>
                                    </p:set>
                                    <p:animEffect transition="in" filter="barn(outVertical)">
                                      <p:cBhvr>
                                        <p:cTn id="200" dur="500"/>
                                        <p:tgtEl>
                                          <p:spTgt spid="400"/>
                                        </p:tgtEl>
                                      </p:cBhvr>
                                    </p:animEffect>
                                  </p:childTnLst>
                                </p:cTn>
                              </p:par>
                              <p:par>
                                <p:cTn id="201" presetID="16" presetClass="entr" presetSubtype="37" fill="hold"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barn(outVertical)">
                                      <p:cBhvr>
                                        <p:cTn id="203" dur="500"/>
                                        <p:tgtEl>
                                          <p:spTgt spid="401"/>
                                        </p:tgtEl>
                                      </p:cBhvr>
                                    </p:animEffect>
                                  </p:childTnLst>
                                </p:cTn>
                              </p:par>
                              <p:par>
                                <p:cTn id="204" presetID="16" presetClass="entr" presetSubtype="37"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barn(outVertical)">
                                      <p:cBhvr>
                                        <p:cTn id="206" dur="500"/>
                                        <p:tgtEl>
                                          <p:spTgt spid="447"/>
                                        </p:tgtEl>
                                      </p:cBhvr>
                                    </p:animEffect>
                                  </p:childTnLst>
                                </p:cTn>
                              </p:par>
                              <p:par>
                                <p:cTn id="207" presetID="16" presetClass="entr" presetSubtype="37"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barn(outVertical)">
                                      <p:cBhvr>
                                        <p:cTn id="209" dur="500"/>
                                        <p:tgtEl>
                                          <p:spTgt spid="448"/>
                                        </p:tgtEl>
                                      </p:cBhvr>
                                    </p:animEffect>
                                  </p:childTnLst>
                                </p:cTn>
                              </p:par>
                              <p:par>
                                <p:cTn id="210" presetID="16" presetClass="entr" presetSubtype="37"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barn(outVertical)">
                                      <p:cBhvr>
                                        <p:cTn id="212" dur="500"/>
                                        <p:tgtEl>
                                          <p:spTgt spid="449"/>
                                        </p:tgtEl>
                                      </p:cBhvr>
                                    </p:animEffect>
                                  </p:childTnLst>
                                </p:cTn>
                              </p:par>
                              <p:par>
                                <p:cTn id="213" presetID="16" presetClass="entr" presetSubtype="37" fill="hold" nodeType="withEffect">
                                  <p:stCondLst>
                                    <p:cond delay="0"/>
                                  </p:stCondLst>
                                  <p:childTnLst>
                                    <p:set>
                                      <p:cBhvr>
                                        <p:cTn id="214" dur="1" fill="hold">
                                          <p:stCondLst>
                                            <p:cond delay="0"/>
                                          </p:stCondLst>
                                        </p:cTn>
                                        <p:tgtEl>
                                          <p:spTgt spid="451"/>
                                        </p:tgtEl>
                                        <p:attrNameLst>
                                          <p:attrName>style.visibility</p:attrName>
                                        </p:attrNameLst>
                                      </p:cBhvr>
                                      <p:to>
                                        <p:strVal val="visible"/>
                                      </p:to>
                                    </p:set>
                                    <p:animEffect transition="in" filter="barn(outVertical)">
                                      <p:cBhvr>
                                        <p:cTn id="215" dur="500"/>
                                        <p:tgtEl>
                                          <p:spTgt spid="451"/>
                                        </p:tgtEl>
                                      </p:cBhvr>
                                    </p:animEffect>
                                  </p:childTnLst>
                                </p:cTn>
                              </p:par>
                              <p:par>
                                <p:cTn id="216" presetID="16" presetClass="entr" presetSubtype="37" fill="hold" nodeType="withEffect">
                                  <p:stCondLst>
                                    <p:cond delay="0"/>
                                  </p:stCondLst>
                                  <p:childTnLst>
                                    <p:set>
                                      <p:cBhvr>
                                        <p:cTn id="217" dur="1" fill="hold">
                                          <p:stCondLst>
                                            <p:cond delay="0"/>
                                          </p:stCondLst>
                                        </p:cTn>
                                        <p:tgtEl>
                                          <p:spTgt spid="452"/>
                                        </p:tgtEl>
                                        <p:attrNameLst>
                                          <p:attrName>style.visibility</p:attrName>
                                        </p:attrNameLst>
                                      </p:cBhvr>
                                      <p:to>
                                        <p:strVal val="visible"/>
                                      </p:to>
                                    </p:set>
                                    <p:animEffect transition="in" filter="barn(outVertical)">
                                      <p:cBhvr>
                                        <p:cTn id="218" dur="500"/>
                                        <p:tgtEl>
                                          <p:spTgt spid="452"/>
                                        </p:tgtEl>
                                      </p:cBhvr>
                                    </p:animEffect>
                                  </p:childTnLst>
                                </p:cTn>
                              </p:par>
                              <p:par>
                                <p:cTn id="219" presetID="16" presetClass="entr" presetSubtype="37" fill="hold" nodeType="withEffect">
                                  <p:stCondLst>
                                    <p:cond delay="0"/>
                                  </p:stCondLst>
                                  <p:childTnLst>
                                    <p:set>
                                      <p:cBhvr>
                                        <p:cTn id="220" dur="1" fill="hold">
                                          <p:stCondLst>
                                            <p:cond delay="0"/>
                                          </p:stCondLst>
                                        </p:cTn>
                                        <p:tgtEl>
                                          <p:spTgt spid="453"/>
                                        </p:tgtEl>
                                        <p:attrNameLst>
                                          <p:attrName>style.visibility</p:attrName>
                                        </p:attrNameLst>
                                      </p:cBhvr>
                                      <p:to>
                                        <p:strVal val="visible"/>
                                      </p:to>
                                    </p:set>
                                    <p:animEffect transition="in" filter="barn(outVertical)">
                                      <p:cBhvr>
                                        <p:cTn id="221" dur="500"/>
                                        <p:tgtEl>
                                          <p:spTgt spid="453"/>
                                        </p:tgtEl>
                                      </p:cBhvr>
                                    </p:animEffect>
                                  </p:childTnLst>
                                </p:cTn>
                              </p:par>
                              <p:par>
                                <p:cTn id="222" presetID="16" presetClass="entr" presetSubtype="37"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barn(outVertical)">
                                      <p:cBhvr>
                                        <p:cTn id="224"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C00E5C-3EED-1C47-B4E5-5D5D3FF4903F}"/>
              </a:ext>
            </a:extLst>
          </p:cNvPr>
          <p:cNvSpPr>
            <a:spLocks noGrp="1"/>
          </p:cNvSpPr>
          <p:nvPr>
            <p:ph type="title"/>
          </p:nvPr>
        </p:nvSpPr>
        <p:spPr/>
        <p:txBody>
          <a:bodyPr/>
          <a:lstStyle/>
          <a:p>
            <a:r>
              <a:rPr lang="en-US" dirty="0"/>
              <a:t>Active Directory</a:t>
            </a:r>
          </a:p>
        </p:txBody>
      </p:sp>
    </p:spTree>
    <p:extLst>
      <p:ext uri="{BB962C8B-B14F-4D97-AF65-F5344CB8AC3E}">
        <p14:creationId xmlns:p14="http://schemas.microsoft.com/office/powerpoint/2010/main" val="26285061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AF81-76CA-4BBC-A198-835F9AF1184F}"/>
              </a:ext>
            </a:extLst>
          </p:cNvPr>
          <p:cNvSpPr>
            <a:spLocks noGrp="1"/>
          </p:cNvSpPr>
          <p:nvPr>
            <p:ph type="title"/>
          </p:nvPr>
        </p:nvSpPr>
        <p:spPr/>
        <p:txBody>
          <a:bodyPr/>
          <a:lstStyle/>
          <a:p>
            <a:r>
              <a:rPr lang="en-US" dirty="0"/>
              <a:t>What is Active Directory?</a:t>
            </a:r>
          </a:p>
        </p:txBody>
      </p:sp>
      <p:sp>
        <p:nvSpPr>
          <p:cNvPr id="3" name="Text Placeholder 2">
            <a:extLst>
              <a:ext uri="{FF2B5EF4-FFF2-40B4-BE49-F238E27FC236}">
                <a16:creationId xmlns:a16="http://schemas.microsoft.com/office/drawing/2014/main" id="{1E7152AF-13DB-43C1-B5F7-6792CE00504D}"/>
              </a:ext>
            </a:extLst>
          </p:cNvPr>
          <p:cNvSpPr>
            <a:spLocks noGrp="1"/>
          </p:cNvSpPr>
          <p:nvPr>
            <p:ph type="body" sz="quarter" idx="10"/>
          </p:nvPr>
        </p:nvSpPr>
        <p:spPr>
          <a:xfrm>
            <a:off x="583558" y="1439649"/>
            <a:ext cx="7393379" cy="4154984"/>
          </a:xfrm>
        </p:spPr>
        <p:txBody>
          <a:bodyPr/>
          <a:lstStyle/>
          <a:p>
            <a:r>
              <a:rPr lang="en-US" sz="2000" dirty="0"/>
              <a:t>Microsoft Active Directory Domain Services (AD DS) are the foundation for distributed networks built on Windows 2000 - 2019 operating systems that use domain controllers. </a:t>
            </a:r>
          </a:p>
          <a:p>
            <a:r>
              <a:rPr lang="en-US" sz="2000" dirty="0"/>
              <a:t>Domain controllers like Active Directory Domain Services provide secure, structured, hierarchical data storage for objects in a network such as users, computers, printers, and services. </a:t>
            </a:r>
          </a:p>
          <a:p>
            <a:r>
              <a:rPr lang="en-US" sz="2000" dirty="0"/>
              <a:t>Active Directory Domain Services provide support for locating and working with these objects.</a:t>
            </a:r>
          </a:p>
          <a:p>
            <a:r>
              <a:rPr lang="en-US" sz="2000" dirty="0"/>
              <a:t>Active Directory is typically deployed in on-premises environments but can also be deployed in cloud-based environments to provide domain services to Virtual Machines.</a:t>
            </a:r>
          </a:p>
        </p:txBody>
      </p:sp>
      <p:pic>
        <p:nvPicPr>
          <p:cNvPr id="10" name="Picture 9">
            <a:extLst>
              <a:ext uri="{FF2B5EF4-FFF2-40B4-BE49-F238E27FC236}">
                <a16:creationId xmlns:a16="http://schemas.microsoft.com/office/drawing/2014/main" id="{D7A8866F-52A6-40A8-825E-847DE6CC60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4727" y="2281716"/>
            <a:ext cx="4197496" cy="2778626"/>
          </a:xfrm>
          <a:prstGeom prst="rect">
            <a:avLst/>
          </a:prstGeom>
        </p:spPr>
      </p:pic>
    </p:spTree>
    <p:extLst>
      <p:ext uri="{BB962C8B-B14F-4D97-AF65-F5344CB8AC3E}">
        <p14:creationId xmlns:p14="http://schemas.microsoft.com/office/powerpoint/2010/main" val="2082143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9-51056_Build 2019 Keynote_Light Gray Template">
  <a:themeElements>
    <a:clrScheme name="Build 2019 Light">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solidFill>
          <a:srgbClr val="FFFFFF"/>
        </a:solidFill>
        <a:ln w="15875" cap="rnd" cmpd="sng" algn="ctr">
          <a:solidFill>
            <a:schemeClr val="bg1">
              <a:lumMod val="65000"/>
            </a:schemeClr>
          </a:solidFill>
          <a:prstDash val="solid"/>
          <a:headEnd type="none" w="lg" len="med"/>
          <a:tailEnd type="none" w="lg" len="med"/>
        </a:ln>
        <a:effectLst/>
      </a:spPr>
      <a:bodyPr/>
      <a:lst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6685DD4E-F092-4CB9-9A6E-6267A4540671}" vid="{A3BD0681-E664-493A-8341-310D834FCD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50849A0EEA244CBEF3B9DF97E55DB2" ma:contentTypeVersion="14" ma:contentTypeDescription="Create a new document." ma:contentTypeScope="" ma:versionID="7d6dd65dcc6a989b2348a168deef1348">
  <xsd:schema xmlns:xsd="http://www.w3.org/2001/XMLSchema" xmlns:xs="http://www.w3.org/2001/XMLSchema" xmlns:p="http://schemas.microsoft.com/office/2006/metadata/properties" xmlns:ns2="96f27530-584c-45fc-b8fc-3dd7fe54b1af" xmlns:ns3="3c207c4d-e230-4c14-8dde-54e95109de07" xmlns:ns4="5e61d7ec-ee79-4d2a-96db-0a042ada2802" targetNamespace="http://schemas.microsoft.com/office/2006/metadata/properties" ma:root="true" ma:fieldsID="d08f62b5df751bdb518eeac1bf5c9a5b" ns2:_="" ns3:_="" ns4:_="">
    <xsd:import namespace="96f27530-584c-45fc-b8fc-3dd7fe54b1af"/>
    <xsd:import namespace="3c207c4d-e230-4c14-8dde-54e95109de07"/>
    <xsd:import namespace="5e61d7ec-ee79-4d2a-96db-0a042ada280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4:TaxKeywordTaxHTField" minOccurs="0"/>
                <xsd:element ref="ns4:TaxCatchAll"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f27530-584c-45fc-b8fc-3dd7fe54b1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207c4d-e230-4c14-8dde-54e95109de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61d7ec-ee79-4d2a-96db-0a042ada2802"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Enterprise Keywords" ma:fieldId="{23f27201-bee3-471e-b2e7-b64fd8b7ca38}" ma:taxonomyMulti="true" ma:sspId="d7f3d94c-434f-4ca9-866e-8f7b2584d5fd"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Taxonomy Catch All Column" ma:hidden="true" ma:list="{7d87021b-e968-4f39-9c82-ab061723a977}" ma:internalName="TaxCatchAll" ma:showField="CatchAllData" ma:web="3c207c4d-e230-4c14-8dde-54e95109de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e61d7ec-ee79-4d2a-96db-0a042ada2802"/>
    <TaxKeywordTaxHTField xmlns="5e61d7ec-ee79-4d2a-96db-0a042ada2802">
      <Terms xmlns="http://schemas.microsoft.com/office/infopath/2007/PartnerControls"/>
    </TaxKeywordTaxHTField>
  </documentManagement>
</p:properties>
</file>

<file path=customXml/itemProps1.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2.xml><?xml version="1.0" encoding="utf-8"?>
<ds:datastoreItem xmlns:ds="http://schemas.openxmlformats.org/officeDocument/2006/customXml" ds:itemID="{5D051557-945C-49EA-B10F-9325438615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f27530-584c-45fc-b8fc-3dd7fe54b1af"/>
    <ds:schemaRef ds:uri="3c207c4d-e230-4c14-8dde-54e95109de07"/>
    <ds:schemaRef ds:uri="5e61d7ec-ee79-4d2a-96db-0a042ada28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91DCC6-AA63-4539-96A8-9679F41683B2}">
  <ds:schemaRefs>
    <ds:schemaRef ds:uri="http://purl.org/dc/terms/"/>
    <ds:schemaRef ds:uri="http://schemas.microsoft.com/office/2006/metadata/properties"/>
    <ds:schemaRef ds:uri="96f27530-584c-45fc-b8fc-3dd7fe54b1af"/>
    <ds:schemaRef ds:uri="http://purl.org/dc/elements/1.1/"/>
    <ds:schemaRef ds:uri="http://schemas.microsoft.com/office/infopath/2007/PartnerControls"/>
    <ds:schemaRef ds:uri="http://schemas.microsoft.com/office/2006/documentManagement/types"/>
    <ds:schemaRef ds:uri="http://purl.org/dc/dcmitype/"/>
    <ds:schemaRef ds:uri="5e61d7ec-ee79-4d2a-96db-0a042ada2802"/>
    <ds:schemaRef ds:uri="3c207c4d-e230-4c14-8dde-54e95109de07"/>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4130</TotalTime>
  <Words>2606</Words>
  <Application>Microsoft Macintosh PowerPoint</Application>
  <PresentationFormat>Widescreen</PresentationFormat>
  <Paragraphs>430</Paragraphs>
  <Slides>47</Slides>
  <Notes>33</Notes>
  <HiddenSlides>2</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Calibri</vt:lpstr>
      <vt:lpstr>Segoe UI</vt:lpstr>
      <vt:lpstr>Segoe UI Light</vt:lpstr>
      <vt:lpstr>Segoe UI Semibold</vt:lpstr>
      <vt:lpstr>Segoe UI Semilight</vt:lpstr>
      <vt:lpstr>Wingdings</vt:lpstr>
      <vt:lpstr>MACH PPT Template - 2018</vt:lpstr>
      <vt:lpstr>9-51056_Build 2019 Keynote_Light Gray Template</vt:lpstr>
      <vt:lpstr>Cloud Core – Identity &amp; Devices</vt:lpstr>
      <vt:lpstr>PowerPoint Presentation</vt:lpstr>
      <vt:lpstr>PowerPoint Presentation</vt:lpstr>
      <vt:lpstr>PowerPoint Presentation</vt:lpstr>
      <vt:lpstr>Identity – the foundation of everything</vt:lpstr>
      <vt:lpstr>The threats are real, global, and target all of us</vt:lpstr>
      <vt:lpstr>Manage and secure with identity as the control plane</vt:lpstr>
      <vt:lpstr>Active Directory</vt:lpstr>
      <vt:lpstr>What is Active Directory?</vt:lpstr>
      <vt:lpstr>What about Azure AD Domain Services?</vt:lpstr>
      <vt:lpstr>Azure Active Directory (AAD)</vt:lpstr>
      <vt:lpstr>What is Azure Active Directory?</vt:lpstr>
      <vt:lpstr>Managing cloud applications at scale with Azure AD</vt:lpstr>
      <vt:lpstr>What is Single Sign On (SSO)?</vt:lpstr>
      <vt:lpstr>Device states in Azure AD</vt:lpstr>
      <vt:lpstr>Connecting AD and Azure AD</vt:lpstr>
      <vt:lpstr>Consider how an on-premises organization adopts cloud services</vt:lpstr>
      <vt:lpstr>Azure AD enables managing cloud applications at scale without sacrificing the  on-premises identity</vt:lpstr>
      <vt:lpstr>What is Azure AD Connect?</vt:lpstr>
      <vt:lpstr>What is Azure AD Connect cloud provisioning?</vt:lpstr>
      <vt:lpstr>Azure AD Connect vs. Azure AD Connect cloud provisioning</vt:lpstr>
      <vt:lpstr>Choosing the right sign-in approach</vt:lpstr>
      <vt:lpstr>Azure AD Password Protection</vt:lpstr>
      <vt:lpstr>Azure AD Password Protection</vt:lpstr>
      <vt:lpstr>Passwords are expensive and insecure</vt:lpstr>
      <vt:lpstr>Big picture: Getting to a world without passwords</vt:lpstr>
      <vt:lpstr>Federated Identity (ADFS)</vt:lpstr>
      <vt:lpstr>What is Active Directory Federation Services?</vt:lpstr>
      <vt:lpstr>One more time?</vt:lpstr>
      <vt:lpstr>AD FS in Azure</vt:lpstr>
      <vt:lpstr>Surface</vt:lpstr>
      <vt:lpstr>PowerPoint Presentation</vt:lpstr>
      <vt:lpstr>Surface devices for every scenario</vt:lpstr>
      <vt:lpstr>Surface Device Family</vt:lpstr>
      <vt:lpstr>New Devices!</vt:lpstr>
      <vt:lpstr>Desktop Management</vt:lpstr>
      <vt:lpstr>Traditional Windows deployment // The old way</vt:lpstr>
      <vt:lpstr>Modern Windows deployment // The new way</vt:lpstr>
      <vt:lpstr>Windows Autopilot overview</vt:lpstr>
      <vt:lpstr>Auto-Pilot</vt:lpstr>
      <vt:lpstr>Windows Autopilot Scenarios</vt:lpstr>
      <vt:lpstr>Creating an Autopilot profile </vt:lpstr>
      <vt:lpstr>Assigning an Autopilot profile Automated using groups</vt:lpstr>
      <vt:lpstr>Windows Virtual Desktop (WVD)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 Caplan</dc:creator>
  <cp:lastModifiedBy>Ben Stegink</cp:lastModifiedBy>
  <cp:revision>45</cp:revision>
  <dcterms:created xsi:type="dcterms:W3CDTF">2018-07-06T04:04:55Z</dcterms:created>
  <dcterms:modified xsi:type="dcterms:W3CDTF">2020-10-26T18:23:02Z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0x0101005E50849A0EEA244CBEF3B9DF97E55DB2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axKeyword">
    <vt:lpwstr/>
  </property>
</Properties>
</file>